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handoutMasterIdLst>
    <p:handoutMasterId r:id="rId9"/>
  </p:handoutMasterIdLst>
  <p:sldIdLst>
    <p:sldId id="286" r:id="rId2"/>
    <p:sldId id="287" r:id="rId3"/>
    <p:sldId id="288" r:id="rId4"/>
    <p:sldId id="289" r:id="rId5"/>
    <p:sldId id="290" r:id="rId6"/>
    <p:sldId id="29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521"/>
    <a:srgbClr val="6CC049"/>
    <a:srgbClr val="232C67"/>
    <a:srgbClr val="407CCA"/>
    <a:srgbClr val="6D3A5D"/>
    <a:srgbClr val="FFD200"/>
    <a:srgbClr val="C32032"/>
    <a:srgbClr val="235F39"/>
    <a:srgbClr val="5D676F"/>
    <a:srgbClr val="009A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699"/>
  </p:normalViewPr>
  <p:slideViewPr>
    <p:cSldViewPr snapToGrid="0" snapToObjects="1">
      <p:cViewPr varScale="1">
        <p:scale>
          <a:sx n="67" d="100"/>
          <a:sy n="67" d="100"/>
        </p:scale>
        <p:origin x="644" y="40"/>
      </p:cViewPr>
      <p:guideLst/>
    </p:cSldViewPr>
  </p:slideViewPr>
  <p:outlineViewPr>
    <p:cViewPr>
      <p:scale>
        <a:sx n="33" d="100"/>
        <a:sy n="33" d="100"/>
      </p:scale>
      <p:origin x="0" y="-69304"/>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063919-0659-B142-8480-79862BA7A2D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4E0AF24-A874-5944-9B55-409692F1F0D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7AC31BF-877A-234D-A842-5C590CACC252}" type="datetimeFigureOut">
              <a:rPr lang="en-US" smtClean="0"/>
              <a:t>11/19/2021</a:t>
            </a:fld>
            <a:endParaRPr lang="en-US"/>
          </a:p>
        </p:txBody>
      </p:sp>
      <p:sp>
        <p:nvSpPr>
          <p:cNvPr id="4" name="Footer Placeholder 3">
            <a:extLst>
              <a:ext uri="{FF2B5EF4-FFF2-40B4-BE49-F238E27FC236}">
                <a16:creationId xmlns:a16="http://schemas.microsoft.com/office/drawing/2014/main" id="{1438635C-129A-C34C-892F-A4E62FC7BE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044C02F-5449-134F-B0D7-C2757D98DF8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F7257E-DB67-1E40-B1F0-8BEBE18535A6}" type="slidenum">
              <a:rPr lang="en-US" smtClean="0"/>
              <a:t>‹#›</a:t>
            </a:fld>
            <a:endParaRPr lang="en-US"/>
          </a:p>
        </p:txBody>
      </p:sp>
    </p:spTree>
    <p:extLst>
      <p:ext uri="{BB962C8B-B14F-4D97-AF65-F5344CB8AC3E}">
        <p14:creationId xmlns:p14="http://schemas.microsoft.com/office/powerpoint/2010/main" val="32897892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060507-F52F-8F43-B030-5E93CCB5DA4B}" type="datetimeFigureOut">
              <a:rPr lang="en-US" smtClean="0"/>
              <a:t>11/19/2021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C9EDD8-768D-EC4B-B6B0-09EE5ACB7557}" type="slidenum">
              <a:rPr lang="en-US" smtClean="0"/>
              <a:t>‹#›</a:t>
            </a:fld>
            <a:endParaRPr lang="en-US"/>
          </a:p>
        </p:txBody>
      </p:sp>
    </p:spTree>
    <p:extLst>
      <p:ext uri="{BB962C8B-B14F-4D97-AF65-F5344CB8AC3E}">
        <p14:creationId xmlns:p14="http://schemas.microsoft.com/office/powerpoint/2010/main" val="625269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ight Blue">
    <p:bg>
      <p:bgPr>
        <a:solidFill>
          <a:srgbClr val="407CCA"/>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srcRect/>
          <a:stretch/>
        </p:blipFill>
        <p:spPr>
          <a:xfrm>
            <a:off x="8615681" y="6054001"/>
            <a:ext cx="2523944" cy="499390"/>
          </a:xfrm>
          <a:prstGeom prst="rect">
            <a:avLst/>
          </a:prstGeom>
        </p:spPr>
      </p:pic>
      <p:sp>
        <p:nvSpPr>
          <p:cNvPr id="4" name="Text Placeholder 3"/>
          <p:cNvSpPr>
            <a:spLocks noGrp="1"/>
          </p:cNvSpPr>
          <p:nvPr>
            <p:ph type="body" sz="quarter" idx="13" hasCustomPrompt="1"/>
          </p:nvPr>
        </p:nvSpPr>
        <p:spPr>
          <a:xfrm>
            <a:off x="1001713" y="6224270"/>
            <a:ext cx="3330575" cy="365125"/>
          </a:xfrm>
        </p:spPr>
        <p:txBody>
          <a:bodyPr anchor="ctr">
            <a:normAutofit/>
          </a:bodyPr>
          <a:lstStyle>
            <a:lvl1pPr>
              <a:defRPr sz="1200" baseline="0">
                <a:solidFill>
                  <a:schemeClr val="bg1"/>
                </a:solidFill>
              </a:defRPr>
            </a:lvl1pPr>
          </a:lstStyle>
          <a:p>
            <a:pPr lvl="0"/>
            <a:r>
              <a:rPr lang="en-US" dirty="0"/>
              <a:t>Insert Date</a:t>
            </a:r>
          </a:p>
        </p:txBody>
      </p:sp>
      <p:sp>
        <p:nvSpPr>
          <p:cNvPr id="2" name="Title 1"/>
          <p:cNvSpPr>
            <a:spLocks noGrp="1"/>
          </p:cNvSpPr>
          <p:nvPr>
            <p:ph type="title"/>
          </p:nvPr>
        </p:nvSpPr>
        <p:spPr>
          <a:xfrm>
            <a:off x="914401" y="814705"/>
            <a:ext cx="10363200" cy="3124198"/>
          </a:xfrm>
        </p:spPr>
        <p:txBody>
          <a:bodyPr>
            <a:noAutofit/>
          </a:bodyPr>
          <a:lstStyle>
            <a:lvl1pPr>
              <a:defRPr sz="8800" b="0" i="0">
                <a:solidFill>
                  <a:schemeClr val="bg1"/>
                </a:solidFill>
                <a:effectLst>
                  <a:outerShdw blurRad="50800" dist="38100" dir="8100000" algn="tr" rotWithShape="0">
                    <a:prstClr val="black">
                      <a:alpha val="40000"/>
                    </a:prstClr>
                  </a:outerShdw>
                </a:effectLst>
                <a:latin typeface="Museo Slab 500" charset="0"/>
                <a:ea typeface="Museo Slab 500" charset="0"/>
                <a:cs typeface="Museo Slab 500" charset="0"/>
              </a:defRPr>
            </a:lvl1pPr>
          </a:lstStyle>
          <a:p>
            <a:r>
              <a:rPr lang="en-US" dirty="0"/>
              <a:t>Click to edit Master title</a:t>
            </a:r>
          </a:p>
        </p:txBody>
      </p:sp>
      <p:sp>
        <p:nvSpPr>
          <p:cNvPr id="11" name="Text Placeholder 10"/>
          <p:cNvSpPr>
            <a:spLocks noGrp="1"/>
          </p:cNvSpPr>
          <p:nvPr>
            <p:ph type="body" sz="quarter" idx="12" hasCustomPrompt="1"/>
          </p:nvPr>
        </p:nvSpPr>
        <p:spPr>
          <a:xfrm>
            <a:off x="914401" y="4184875"/>
            <a:ext cx="10363200" cy="490311"/>
          </a:xfrm>
        </p:spPr>
        <p:txBody>
          <a:bodyPr/>
          <a:lstStyle>
            <a:lvl1pPr marL="0" indent="0">
              <a:buNone/>
              <a:defRPr b="0" i="0">
                <a:solidFill>
                  <a:schemeClr val="bg1"/>
                </a:solidFill>
                <a:latin typeface="+mn-lt"/>
                <a:ea typeface="Trebuchet MS" charset="0"/>
                <a:cs typeface="Trebuchet MS" charset="0"/>
              </a:defRPr>
            </a:lvl1pPr>
          </a:lstStyle>
          <a:p>
            <a:pPr lvl="0"/>
            <a:r>
              <a:rPr lang="en-US" dirty="0"/>
              <a:t>Click to edit Master subtitle</a:t>
            </a:r>
          </a:p>
        </p:txBody>
      </p:sp>
      <p:sp>
        <p:nvSpPr>
          <p:cNvPr id="6" name="Rectangle 5">
            <a:extLst>
              <a:ext uri="{FF2B5EF4-FFF2-40B4-BE49-F238E27FC236}">
                <a16:creationId xmlns:a16="http://schemas.microsoft.com/office/drawing/2014/main" id="{02E63247-FA9C-AE42-8D08-A5930846C60E}"/>
              </a:ext>
            </a:extLst>
          </p:cNvPr>
          <p:cNvSpPr/>
          <p:nvPr userDrawn="1"/>
        </p:nvSpPr>
        <p:spPr>
          <a:xfrm>
            <a:off x="-15240" y="3472608"/>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9552953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Dark Blue">
    <p:bg>
      <p:bgPr>
        <a:solidFill>
          <a:srgbClr val="232C67"/>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srcRect/>
          <a:stretch/>
        </p:blipFill>
        <p:spPr>
          <a:xfrm>
            <a:off x="8615681" y="6054001"/>
            <a:ext cx="2523944" cy="499390"/>
          </a:xfrm>
          <a:prstGeom prst="rect">
            <a:avLst/>
          </a:prstGeom>
        </p:spPr>
      </p:pic>
      <p:sp>
        <p:nvSpPr>
          <p:cNvPr id="4" name="Text Placeholder 3"/>
          <p:cNvSpPr>
            <a:spLocks noGrp="1"/>
          </p:cNvSpPr>
          <p:nvPr>
            <p:ph type="body" sz="quarter" idx="13" hasCustomPrompt="1"/>
          </p:nvPr>
        </p:nvSpPr>
        <p:spPr>
          <a:xfrm>
            <a:off x="1001713" y="6224270"/>
            <a:ext cx="3330575" cy="365125"/>
          </a:xfrm>
        </p:spPr>
        <p:txBody>
          <a:bodyPr anchor="ctr">
            <a:normAutofit/>
          </a:bodyPr>
          <a:lstStyle>
            <a:lvl1pPr>
              <a:defRPr sz="1200" baseline="0">
                <a:solidFill>
                  <a:schemeClr val="bg1"/>
                </a:solidFill>
              </a:defRPr>
            </a:lvl1pPr>
          </a:lstStyle>
          <a:p>
            <a:pPr lvl="0"/>
            <a:r>
              <a:rPr lang="en-US" dirty="0"/>
              <a:t>Insert Date</a:t>
            </a:r>
          </a:p>
        </p:txBody>
      </p:sp>
      <p:sp>
        <p:nvSpPr>
          <p:cNvPr id="11" name="Text Placeholder 10"/>
          <p:cNvSpPr>
            <a:spLocks noGrp="1"/>
          </p:cNvSpPr>
          <p:nvPr>
            <p:ph type="body" sz="quarter" idx="12" hasCustomPrompt="1"/>
          </p:nvPr>
        </p:nvSpPr>
        <p:spPr>
          <a:xfrm>
            <a:off x="914401" y="4184875"/>
            <a:ext cx="10363200" cy="490311"/>
          </a:xfrm>
        </p:spPr>
        <p:txBody>
          <a:bodyPr/>
          <a:lstStyle>
            <a:lvl1pPr marL="0" indent="0">
              <a:buNone/>
              <a:defRPr b="0" i="0">
                <a:solidFill>
                  <a:schemeClr val="bg1"/>
                </a:solidFill>
                <a:latin typeface="+mn-lt"/>
                <a:ea typeface="Trebuchet MS" charset="0"/>
                <a:cs typeface="Trebuchet MS" charset="0"/>
              </a:defRPr>
            </a:lvl1pPr>
          </a:lstStyle>
          <a:p>
            <a:pPr lvl="0"/>
            <a:r>
              <a:rPr lang="en-US" dirty="0"/>
              <a:t>Click to edit Master subtitle</a:t>
            </a:r>
          </a:p>
        </p:txBody>
      </p:sp>
      <p:sp>
        <p:nvSpPr>
          <p:cNvPr id="7" name="Title 1">
            <a:extLst>
              <a:ext uri="{FF2B5EF4-FFF2-40B4-BE49-F238E27FC236}">
                <a16:creationId xmlns:a16="http://schemas.microsoft.com/office/drawing/2014/main" id="{D16D0905-C8D8-634B-A16D-AA7D8BE56E51}"/>
              </a:ext>
            </a:extLst>
          </p:cNvPr>
          <p:cNvSpPr>
            <a:spLocks noGrp="1"/>
          </p:cNvSpPr>
          <p:nvPr>
            <p:ph type="title"/>
          </p:nvPr>
        </p:nvSpPr>
        <p:spPr>
          <a:xfrm>
            <a:off x="914401" y="814705"/>
            <a:ext cx="10363200" cy="3124198"/>
          </a:xfrm>
        </p:spPr>
        <p:txBody>
          <a:bodyPr>
            <a:noAutofit/>
          </a:bodyPr>
          <a:lstStyle>
            <a:lvl1pPr>
              <a:defRPr sz="8800" b="0" i="0">
                <a:solidFill>
                  <a:schemeClr val="bg1"/>
                </a:solidFill>
                <a:effectLst>
                  <a:outerShdw blurRad="50800" dist="38100" dir="8100000" algn="tr" rotWithShape="0">
                    <a:prstClr val="black">
                      <a:alpha val="40000"/>
                    </a:prstClr>
                  </a:outerShdw>
                </a:effectLst>
                <a:latin typeface="Museo Slab 500" charset="0"/>
                <a:ea typeface="Museo Slab 500" charset="0"/>
                <a:cs typeface="Museo Slab 500" charset="0"/>
              </a:defRPr>
            </a:lvl1pPr>
          </a:lstStyle>
          <a:p>
            <a:r>
              <a:rPr lang="en-US" dirty="0"/>
              <a:t>Click to edit Master title</a:t>
            </a:r>
          </a:p>
        </p:txBody>
      </p:sp>
    </p:spTree>
    <p:extLst>
      <p:ext uri="{BB962C8B-B14F-4D97-AF65-F5344CB8AC3E}">
        <p14:creationId xmlns:p14="http://schemas.microsoft.com/office/powerpoint/2010/main" val="1815442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Puprle">
    <p:bg>
      <p:bgPr>
        <a:solidFill>
          <a:schemeClr val="bg1"/>
        </a:solidFill>
        <a:effectLst/>
      </p:bgPr>
    </p:bg>
    <p:spTree>
      <p:nvGrpSpPr>
        <p:cNvPr id="1" name=""/>
        <p:cNvGrpSpPr/>
        <p:nvPr/>
      </p:nvGrpSpPr>
      <p:grpSpPr>
        <a:xfrm>
          <a:off x="0" y="0"/>
          <a:ext cx="0" cy="0"/>
          <a:chOff x="0" y="0"/>
          <a:chExt cx="0" cy="0"/>
        </a:xfrm>
      </p:grpSpPr>
      <p:sp>
        <p:nvSpPr>
          <p:cNvPr id="3" name="Rounded Rectangle 2"/>
          <p:cNvSpPr/>
          <p:nvPr userDrawn="1"/>
        </p:nvSpPr>
        <p:spPr>
          <a:xfrm>
            <a:off x="0" y="0"/>
            <a:ext cx="12192000" cy="6858000"/>
          </a:xfrm>
          <a:prstGeom prst="roundRect">
            <a:avLst>
              <a:gd name="adj" fmla="val 0"/>
            </a:avLst>
          </a:prstGeom>
          <a:solidFill>
            <a:srgbClr val="6D3A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CCFB533-BD3F-DA47-A5A6-C8F3E6D01585}"/>
              </a:ext>
            </a:extLst>
          </p:cNvPr>
          <p:cNvPicPr>
            <a:picLocks noChangeAspect="1"/>
          </p:cNvPicPr>
          <p:nvPr userDrawn="1"/>
        </p:nvPicPr>
        <p:blipFill>
          <a:blip r:embed="rId2"/>
          <a:srcRect/>
          <a:stretch/>
        </p:blipFill>
        <p:spPr>
          <a:xfrm>
            <a:off x="8615681" y="6054001"/>
            <a:ext cx="2523944" cy="499390"/>
          </a:xfrm>
          <a:prstGeom prst="rect">
            <a:avLst/>
          </a:prstGeom>
        </p:spPr>
      </p:pic>
      <p:sp>
        <p:nvSpPr>
          <p:cNvPr id="10" name="Text Placeholder 10">
            <a:extLst>
              <a:ext uri="{FF2B5EF4-FFF2-40B4-BE49-F238E27FC236}">
                <a16:creationId xmlns:a16="http://schemas.microsoft.com/office/drawing/2014/main" id="{C656C4A4-B8EB-D644-BF47-73AB10715817}"/>
              </a:ext>
            </a:extLst>
          </p:cNvPr>
          <p:cNvSpPr>
            <a:spLocks noGrp="1"/>
          </p:cNvSpPr>
          <p:nvPr>
            <p:ph type="body" sz="quarter" idx="12" hasCustomPrompt="1"/>
          </p:nvPr>
        </p:nvSpPr>
        <p:spPr>
          <a:xfrm>
            <a:off x="914401" y="4184875"/>
            <a:ext cx="10363200" cy="490311"/>
          </a:xfrm>
        </p:spPr>
        <p:txBody>
          <a:bodyPr/>
          <a:lstStyle>
            <a:lvl1pPr marL="0" indent="0">
              <a:buNone/>
              <a:defRPr b="0" i="0">
                <a:solidFill>
                  <a:schemeClr val="bg1"/>
                </a:solidFill>
                <a:latin typeface="+mn-lt"/>
                <a:ea typeface="Trebuchet MS" charset="0"/>
                <a:cs typeface="Trebuchet MS" charset="0"/>
              </a:defRPr>
            </a:lvl1pPr>
          </a:lstStyle>
          <a:p>
            <a:pPr lvl="0"/>
            <a:r>
              <a:rPr lang="en-US" dirty="0"/>
              <a:t>Click to edit Master subtitle</a:t>
            </a:r>
          </a:p>
        </p:txBody>
      </p:sp>
      <p:sp>
        <p:nvSpPr>
          <p:cNvPr id="12" name="Text Placeholder 3">
            <a:extLst>
              <a:ext uri="{FF2B5EF4-FFF2-40B4-BE49-F238E27FC236}">
                <a16:creationId xmlns:a16="http://schemas.microsoft.com/office/drawing/2014/main" id="{0467C96D-95FB-4044-9885-443B307D3AFB}"/>
              </a:ext>
            </a:extLst>
          </p:cNvPr>
          <p:cNvSpPr>
            <a:spLocks noGrp="1"/>
          </p:cNvSpPr>
          <p:nvPr>
            <p:ph type="body" sz="quarter" idx="13" hasCustomPrompt="1"/>
          </p:nvPr>
        </p:nvSpPr>
        <p:spPr>
          <a:xfrm>
            <a:off x="1001713" y="6224270"/>
            <a:ext cx="3330575" cy="365125"/>
          </a:xfrm>
        </p:spPr>
        <p:txBody>
          <a:bodyPr anchor="ctr">
            <a:normAutofit/>
          </a:bodyPr>
          <a:lstStyle>
            <a:lvl1pPr>
              <a:defRPr sz="1200" baseline="0">
                <a:solidFill>
                  <a:schemeClr val="bg1"/>
                </a:solidFill>
              </a:defRPr>
            </a:lvl1pPr>
          </a:lstStyle>
          <a:p>
            <a:pPr lvl="0"/>
            <a:r>
              <a:rPr lang="en-US" dirty="0"/>
              <a:t>Insert Date</a:t>
            </a:r>
          </a:p>
        </p:txBody>
      </p:sp>
      <p:sp>
        <p:nvSpPr>
          <p:cNvPr id="8" name="Title 1">
            <a:extLst>
              <a:ext uri="{FF2B5EF4-FFF2-40B4-BE49-F238E27FC236}">
                <a16:creationId xmlns:a16="http://schemas.microsoft.com/office/drawing/2014/main" id="{2392D826-CD71-2547-8B66-D1627938FEDF}"/>
              </a:ext>
            </a:extLst>
          </p:cNvPr>
          <p:cNvSpPr>
            <a:spLocks noGrp="1"/>
          </p:cNvSpPr>
          <p:nvPr>
            <p:ph type="title"/>
          </p:nvPr>
        </p:nvSpPr>
        <p:spPr>
          <a:xfrm>
            <a:off x="914401" y="814705"/>
            <a:ext cx="10363200" cy="3124198"/>
          </a:xfrm>
        </p:spPr>
        <p:txBody>
          <a:bodyPr>
            <a:noAutofit/>
          </a:bodyPr>
          <a:lstStyle>
            <a:lvl1pPr>
              <a:defRPr sz="8800" b="0" i="0">
                <a:solidFill>
                  <a:schemeClr val="bg1"/>
                </a:solidFill>
                <a:effectLst>
                  <a:outerShdw blurRad="50800" dist="38100" dir="8100000" algn="tr" rotWithShape="0">
                    <a:prstClr val="black">
                      <a:alpha val="40000"/>
                    </a:prstClr>
                  </a:outerShdw>
                </a:effectLst>
                <a:latin typeface="Museo Slab 500" charset="0"/>
                <a:ea typeface="Museo Slab 500" charset="0"/>
                <a:cs typeface="Museo Slab 500" charset="0"/>
              </a:defRPr>
            </a:lvl1pPr>
          </a:lstStyle>
          <a:p>
            <a:r>
              <a:rPr lang="en-US" dirty="0"/>
              <a:t>Click to edit Master title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Green">
    <p:bg>
      <p:bgPr>
        <a:solidFill>
          <a:srgbClr val="6CC049"/>
        </a:solidFill>
        <a:effectLst/>
      </p:bgPr>
    </p:bg>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srcRect/>
          <a:stretch/>
        </p:blipFill>
        <p:spPr>
          <a:xfrm>
            <a:off x="8615681" y="6054001"/>
            <a:ext cx="2523944" cy="499390"/>
          </a:xfrm>
          <a:prstGeom prst="rect">
            <a:avLst/>
          </a:prstGeom>
        </p:spPr>
      </p:pic>
      <p:sp>
        <p:nvSpPr>
          <p:cNvPr id="4" name="Text Placeholder 3"/>
          <p:cNvSpPr>
            <a:spLocks noGrp="1"/>
          </p:cNvSpPr>
          <p:nvPr>
            <p:ph type="body" sz="quarter" idx="13" hasCustomPrompt="1"/>
          </p:nvPr>
        </p:nvSpPr>
        <p:spPr>
          <a:xfrm>
            <a:off x="1001713" y="6224270"/>
            <a:ext cx="3330575" cy="365125"/>
          </a:xfrm>
        </p:spPr>
        <p:txBody>
          <a:bodyPr anchor="ctr">
            <a:normAutofit/>
          </a:bodyPr>
          <a:lstStyle>
            <a:lvl1pPr>
              <a:defRPr sz="1200" baseline="0">
                <a:solidFill>
                  <a:schemeClr val="bg1"/>
                </a:solidFill>
              </a:defRPr>
            </a:lvl1pPr>
          </a:lstStyle>
          <a:p>
            <a:pPr lvl="0"/>
            <a:r>
              <a:rPr lang="en-US" dirty="0"/>
              <a:t>Insert Date</a:t>
            </a:r>
          </a:p>
        </p:txBody>
      </p:sp>
      <p:sp>
        <p:nvSpPr>
          <p:cNvPr id="11" name="Text Placeholder 10"/>
          <p:cNvSpPr>
            <a:spLocks noGrp="1"/>
          </p:cNvSpPr>
          <p:nvPr>
            <p:ph type="body" sz="quarter" idx="12" hasCustomPrompt="1"/>
          </p:nvPr>
        </p:nvSpPr>
        <p:spPr>
          <a:xfrm>
            <a:off x="914401" y="4184875"/>
            <a:ext cx="10363200" cy="490311"/>
          </a:xfrm>
        </p:spPr>
        <p:txBody>
          <a:bodyPr/>
          <a:lstStyle>
            <a:lvl1pPr marL="0" indent="0">
              <a:buNone/>
              <a:defRPr b="0" i="0">
                <a:solidFill>
                  <a:schemeClr val="bg1"/>
                </a:solidFill>
                <a:latin typeface="+mn-lt"/>
                <a:ea typeface="Trebuchet MS" charset="0"/>
                <a:cs typeface="Trebuchet MS" charset="0"/>
              </a:defRPr>
            </a:lvl1pPr>
          </a:lstStyle>
          <a:p>
            <a:pPr lvl="0"/>
            <a:r>
              <a:rPr lang="en-US" dirty="0"/>
              <a:t>Click to edit Master subtitle</a:t>
            </a:r>
          </a:p>
        </p:txBody>
      </p:sp>
      <p:sp>
        <p:nvSpPr>
          <p:cNvPr id="6" name="Title 1">
            <a:extLst>
              <a:ext uri="{FF2B5EF4-FFF2-40B4-BE49-F238E27FC236}">
                <a16:creationId xmlns:a16="http://schemas.microsoft.com/office/drawing/2014/main" id="{0E5F66FD-4630-5D4C-AB2A-DAA0D9180C04}"/>
              </a:ext>
            </a:extLst>
          </p:cNvPr>
          <p:cNvSpPr>
            <a:spLocks noGrp="1"/>
          </p:cNvSpPr>
          <p:nvPr>
            <p:ph type="title"/>
          </p:nvPr>
        </p:nvSpPr>
        <p:spPr>
          <a:xfrm>
            <a:off x="914401" y="814705"/>
            <a:ext cx="10363200" cy="3124198"/>
          </a:xfrm>
        </p:spPr>
        <p:txBody>
          <a:bodyPr>
            <a:noAutofit/>
          </a:bodyPr>
          <a:lstStyle>
            <a:lvl1pPr>
              <a:defRPr sz="8800" b="0" i="0">
                <a:solidFill>
                  <a:schemeClr val="bg1"/>
                </a:solidFill>
                <a:effectLst>
                  <a:outerShdw blurRad="50800" dist="38100" dir="8100000" algn="tr" rotWithShape="0">
                    <a:prstClr val="black">
                      <a:alpha val="40000"/>
                    </a:prstClr>
                  </a:outerShdw>
                </a:effectLst>
                <a:latin typeface="Museo Slab 500" charset="0"/>
                <a:ea typeface="Museo Slab 500" charset="0"/>
                <a:cs typeface="Museo Slab 500" charset="0"/>
              </a:defRPr>
            </a:lvl1pPr>
          </a:lstStyle>
          <a:p>
            <a:r>
              <a:rPr lang="en-US" dirty="0"/>
              <a:t>Click to edit Master title</a:t>
            </a:r>
          </a:p>
        </p:txBody>
      </p:sp>
      <p:sp>
        <p:nvSpPr>
          <p:cNvPr id="7" name="Rectangle 6">
            <a:extLst>
              <a:ext uri="{FF2B5EF4-FFF2-40B4-BE49-F238E27FC236}">
                <a16:creationId xmlns:a16="http://schemas.microsoft.com/office/drawing/2014/main" id="{989F81D6-6007-8244-A582-A07CEAD23A5D}"/>
              </a:ext>
            </a:extLst>
          </p:cNvPr>
          <p:cNvSpPr/>
          <p:nvPr userDrawn="1"/>
        </p:nvSpPr>
        <p:spPr>
          <a:xfrm>
            <a:off x="-15240" y="3472608"/>
            <a:ext cx="12207240" cy="13716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070176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Round Same Side Corner Rectangle 11"/>
          <p:cNvSpPr/>
          <p:nvPr userDrawn="1"/>
        </p:nvSpPr>
        <p:spPr>
          <a:xfrm rot="10800000">
            <a:off x="-5" y="0"/>
            <a:ext cx="12192001" cy="6858000"/>
          </a:xfrm>
          <a:prstGeom prst="round2SameRect">
            <a:avLst>
              <a:gd name="adj1" fmla="val 0"/>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dirty="0"/>
          </a:p>
        </p:txBody>
      </p:sp>
      <p:sp>
        <p:nvSpPr>
          <p:cNvPr id="6" name="Rounded Rectangle 5">
            <a:extLst>
              <a:ext uri="{FF2B5EF4-FFF2-40B4-BE49-F238E27FC236}">
                <a16:creationId xmlns:a16="http://schemas.microsoft.com/office/drawing/2014/main" id="{E0FA04CD-0ACB-F840-B74F-2066F4AB4DA3}"/>
              </a:ext>
            </a:extLst>
          </p:cNvPr>
          <p:cNvSpPr/>
          <p:nvPr userDrawn="1"/>
        </p:nvSpPr>
        <p:spPr>
          <a:xfrm>
            <a:off x="343377" y="315409"/>
            <a:ext cx="11458936" cy="6204031"/>
          </a:xfrm>
          <a:prstGeom prst="roundRect">
            <a:avLst>
              <a:gd name="adj" fmla="val 0"/>
            </a:avLst>
          </a:prstGeom>
          <a:solidFill>
            <a:schemeClr val="accent2"/>
          </a:solidFill>
          <a:ln w="50800">
            <a:no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hasCustomPrompt="1"/>
          </p:nvPr>
        </p:nvSpPr>
        <p:spPr>
          <a:xfrm>
            <a:off x="1458685" y="1560264"/>
            <a:ext cx="9274627" cy="1680213"/>
          </a:xfrm>
        </p:spPr>
        <p:txBody>
          <a:bodyPr>
            <a:noAutofit/>
          </a:bodyPr>
          <a:lstStyle>
            <a:lvl1pPr algn="ctr">
              <a:defRPr sz="6000" b="0" i="0">
                <a:solidFill>
                  <a:schemeClr val="bg1"/>
                </a:solidFill>
                <a:effectLst>
                  <a:outerShdw blurRad="50800" dist="38100" dir="2700000" algn="tl" rotWithShape="0">
                    <a:prstClr val="black">
                      <a:alpha val="40000"/>
                    </a:prstClr>
                  </a:outerShdw>
                </a:effectLst>
                <a:latin typeface="Museo Slab 500" charset="0"/>
                <a:ea typeface="Museo Slab 500" charset="0"/>
                <a:cs typeface="Museo Slab 500" charset="0"/>
              </a:defRPr>
            </a:lvl1pPr>
          </a:lstStyle>
          <a:p>
            <a:r>
              <a:rPr lang="en-US" dirty="0"/>
              <a:t>Click to edit section title</a:t>
            </a:r>
          </a:p>
        </p:txBody>
      </p:sp>
      <p:sp>
        <p:nvSpPr>
          <p:cNvPr id="11" name="Text Placeholder 10"/>
          <p:cNvSpPr>
            <a:spLocks noGrp="1"/>
          </p:cNvSpPr>
          <p:nvPr>
            <p:ph type="body" sz="quarter" idx="12" hasCustomPrompt="1"/>
          </p:nvPr>
        </p:nvSpPr>
        <p:spPr>
          <a:xfrm>
            <a:off x="1458685" y="3533607"/>
            <a:ext cx="9274627" cy="2388867"/>
          </a:xfrm>
        </p:spPr>
        <p:txBody>
          <a:bodyPr>
            <a:normAutofit/>
          </a:bodyPr>
          <a:lstStyle>
            <a:lvl1pPr marL="0" indent="0" algn="ctr">
              <a:buNone/>
              <a:defRPr sz="2400" b="0" i="0">
                <a:solidFill>
                  <a:schemeClr val="bg1"/>
                </a:solidFill>
                <a:latin typeface="+mn-lt"/>
                <a:ea typeface="Trebuchet MS" charset="0"/>
                <a:cs typeface="Trebuchet MS" charset="0"/>
              </a:defRPr>
            </a:lvl1pPr>
          </a:lstStyle>
          <a:p>
            <a:pPr lvl="0"/>
            <a:r>
              <a:rPr lang="en-US" dirty="0"/>
              <a:t>Click to edit subtitle or section introduction</a:t>
            </a:r>
          </a:p>
        </p:txBody>
      </p:sp>
      <p:sp>
        <p:nvSpPr>
          <p:cNvPr id="7" name="Rounded Rectangle 6">
            <a:extLst>
              <a:ext uri="{FF2B5EF4-FFF2-40B4-BE49-F238E27FC236}">
                <a16:creationId xmlns:a16="http://schemas.microsoft.com/office/drawing/2014/main" id="{0E0A828F-03B5-FB4E-9CCA-0F904312E483}"/>
              </a:ext>
            </a:extLst>
          </p:cNvPr>
          <p:cNvSpPr/>
          <p:nvPr userDrawn="1"/>
        </p:nvSpPr>
        <p:spPr>
          <a:xfrm>
            <a:off x="671332" y="731523"/>
            <a:ext cx="10799180" cy="5484082"/>
          </a:xfrm>
          <a:prstGeom prst="roundRect">
            <a:avLst>
              <a:gd name="adj" fmla="val 0"/>
            </a:avLst>
          </a:prstGeom>
          <a:noFill/>
          <a:ln w="50800">
            <a:solidFill>
              <a:schemeClr val="accent2">
                <a:lumMod val="60000"/>
                <a:lumOff val="40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2" name="Round Same Side Corner Rectangle 11"/>
          <p:cNvSpPr/>
          <p:nvPr userDrawn="1"/>
        </p:nvSpPr>
        <p:spPr>
          <a:xfrm rot="10800000">
            <a:off x="-4" y="0"/>
            <a:ext cx="12192001" cy="3383278"/>
          </a:xfrm>
          <a:prstGeom prst="round2SameRect">
            <a:avLst>
              <a:gd name="adj1" fmla="val 0"/>
              <a:gd name="adj2" fmla="val 0"/>
            </a:avLst>
          </a:prstGeom>
          <a:solidFill>
            <a:srgbClr val="232C67"/>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dirty="0"/>
          </a:p>
        </p:txBody>
      </p:sp>
      <p:sp>
        <p:nvSpPr>
          <p:cNvPr id="2" name="Title 1"/>
          <p:cNvSpPr>
            <a:spLocks noGrp="1"/>
          </p:cNvSpPr>
          <p:nvPr>
            <p:ph type="title" hasCustomPrompt="1"/>
          </p:nvPr>
        </p:nvSpPr>
        <p:spPr>
          <a:xfrm>
            <a:off x="1458685" y="1097277"/>
            <a:ext cx="9274627" cy="1680213"/>
          </a:xfrm>
        </p:spPr>
        <p:txBody>
          <a:bodyPr>
            <a:noAutofit/>
          </a:bodyPr>
          <a:lstStyle>
            <a:lvl1pPr algn="ctr">
              <a:defRPr sz="6000" b="0" i="0">
                <a:solidFill>
                  <a:schemeClr val="bg1"/>
                </a:solidFill>
                <a:effectLst>
                  <a:outerShdw blurRad="50800" dist="38100" dir="2700000" algn="tl" rotWithShape="0">
                    <a:prstClr val="black">
                      <a:alpha val="40000"/>
                    </a:prstClr>
                  </a:outerShdw>
                </a:effectLst>
                <a:latin typeface="Museo Slab 500" charset="0"/>
                <a:ea typeface="Museo Slab 500" charset="0"/>
                <a:cs typeface="Museo Slab 500" charset="0"/>
              </a:defRPr>
            </a:lvl1pPr>
          </a:lstStyle>
          <a:p>
            <a:r>
              <a:rPr lang="en-US" dirty="0"/>
              <a:t>Click to edit section title</a:t>
            </a:r>
          </a:p>
        </p:txBody>
      </p:sp>
      <p:sp>
        <p:nvSpPr>
          <p:cNvPr id="11" name="Text Placeholder 10"/>
          <p:cNvSpPr>
            <a:spLocks noGrp="1"/>
          </p:cNvSpPr>
          <p:nvPr>
            <p:ph type="body" sz="quarter" idx="12" hasCustomPrompt="1"/>
          </p:nvPr>
        </p:nvSpPr>
        <p:spPr>
          <a:xfrm>
            <a:off x="1458685" y="3737610"/>
            <a:ext cx="9274627" cy="2388867"/>
          </a:xfrm>
        </p:spPr>
        <p:txBody>
          <a:bodyPr>
            <a:normAutofit/>
          </a:bodyPr>
          <a:lstStyle>
            <a:lvl1pPr marL="0" indent="0" algn="ctr">
              <a:buNone/>
              <a:defRPr sz="2400" b="0" i="0">
                <a:solidFill>
                  <a:schemeClr val="bg2">
                    <a:lumMod val="10000"/>
                  </a:schemeClr>
                </a:solidFill>
                <a:latin typeface="+mn-lt"/>
                <a:ea typeface="Trebuchet MS" charset="0"/>
                <a:cs typeface="Trebuchet MS" charset="0"/>
              </a:defRPr>
            </a:lvl1pPr>
          </a:lstStyle>
          <a:p>
            <a:pPr lvl="0"/>
            <a:r>
              <a:rPr lang="en-US" dirty="0"/>
              <a:t>Click to edit subtitle or section introduction</a:t>
            </a:r>
          </a:p>
        </p:txBody>
      </p:sp>
      <p:sp>
        <p:nvSpPr>
          <p:cNvPr id="3" name="Rectangle 2">
            <a:extLst>
              <a:ext uri="{FF2B5EF4-FFF2-40B4-BE49-F238E27FC236}">
                <a16:creationId xmlns:a16="http://schemas.microsoft.com/office/drawing/2014/main" id="{69A09D69-8D09-9C4E-8620-77241C2844C3}"/>
              </a:ext>
            </a:extLst>
          </p:cNvPr>
          <p:cNvSpPr/>
          <p:nvPr userDrawn="1"/>
        </p:nvSpPr>
        <p:spPr>
          <a:xfrm>
            <a:off x="-15240" y="3246119"/>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41009941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2" name="Round Same Side Corner Rectangle 11"/>
          <p:cNvSpPr/>
          <p:nvPr userDrawn="1"/>
        </p:nvSpPr>
        <p:spPr>
          <a:xfrm rot="10800000">
            <a:off x="-4" y="0"/>
            <a:ext cx="12192001" cy="3383278"/>
          </a:xfrm>
          <a:prstGeom prst="round2SameRect">
            <a:avLst>
              <a:gd name="adj1" fmla="val 0"/>
              <a:gd name="adj2" fmla="val 0"/>
            </a:avLst>
          </a:prstGeom>
          <a:solidFill>
            <a:srgbClr val="6D3A5D"/>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US" dirty="0"/>
          </a:p>
        </p:txBody>
      </p:sp>
      <p:sp>
        <p:nvSpPr>
          <p:cNvPr id="2" name="Title 1"/>
          <p:cNvSpPr>
            <a:spLocks noGrp="1"/>
          </p:cNvSpPr>
          <p:nvPr>
            <p:ph type="title" hasCustomPrompt="1"/>
          </p:nvPr>
        </p:nvSpPr>
        <p:spPr>
          <a:xfrm>
            <a:off x="1458685" y="1097277"/>
            <a:ext cx="9274627" cy="1680213"/>
          </a:xfrm>
        </p:spPr>
        <p:txBody>
          <a:bodyPr>
            <a:noAutofit/>
          </a:bodyPr>
          <a:lstStyle>
            <a:lvl1pPr algn="ctr">
              <a:defRPr sz="6000" b="0" i="0">
                <a:solidFill>
                  <a:schemeClr val="bg1"/>
                </a:solidFill>
                <a:effectLst>
                  <a:outerShdw blurRad="50800" dist="38100" dir="2700000" algn="tl" rotWithShape="0">
                    <a:prstClr val="black">
                      <a:alpha val="40000"/>
                    </a:prstClr>
                  </a:outerShdw>
                </a:effectLst>
                <a:latin typeface="Museo Slab 500" charset="0"/>
                <a:ea typeface="Museo Slab 500" charset="0"/>
                <a:cs typeface="Museo Slab 500" charset="0"/>
              </a:defRPr>
            </a:lvl1pPr>
          </a:lstStyle>
          <a:p>
            <a:r>
              <a:rPr lang="en-US" dirty="0"/>
              <a:t>Click to edit section title</a:t>
            </a:r>
          </a:p>
        </p:txBody>
      </p:sp>
      <p:sp>
        <p:nvSpPr>
          <p:cNvPr id="11" name="Text Placeholder 10"/>
          <p:cNvSpPr>
            <a:spLocks noGrp="1"/>
          </p:cNvSpPr>
          <p:nvPr>
            <p:ph type="body" sz="quarter" idx="12" hasCustomPrompt="1"/>
          </p:nvPr>
        </p:nvSpPr>
        <p:spPr>
          <a:xfrm>
            <a:off x="1458685" y="3737610"/>
            <a:ext cx="9274627" cy="2388867"/>
          </a:xfrm>
        </p:spPr>
        <p:txBody>
          <a:bodyPr>
            <a:normAutofit/>
          </a:bodyPr>
          <a:lstStyle>
            <a:lvl1pPr marL="0" indent="0" algn="ctr">
              <a:buNone/>
              <a:defRPr sz="2400" b="0" i="0">
                <a:solidFill>
                  <a:schemeClr val="bg2">
                    <a:lumMod val="10000"/>
                  </a:schemeClr>
                </a:solidFill>
                <a:latin typeface="+mn-lt"/>
                <a:ea typeface="Trebuchet MS" charset="0"/>
                <a:cs typeface="Trebuchet MS" charset="0"/>
              </a:defRPr>
            </a:lvl1pPr>
          </a:lstStyle>
          <a:p>
            <a:pPr lvl="0"/>
            <a:r>
              <a:rPr lang="en-US" dirty="0"/>
              <a:t>Click to edit subtitle or section introduction</a:t>
            </a:r>
          </a:p>
        </p:txBody>
      </p:sp>
      <p:sp>
        <p:nvSpPr>
          <p:cNvPr id="3" name="Rectangle 2">
            <a:extLst>
              <a:ext uri="{FF2B5EF4-FFF2-40B4-BE49-F238E27FC236}">
                <a16:creationId xmlns:a16="http://schemas.microsoft.com/office/drawing/2014/main" id="{69A09D69-8D09-9C4E-8620-77241C2844C3}"/>
              </a:ext>
            </a:extLst>
          </p:cNvPr>
          <p:cNvSpPr/>
          <p:nvPr userDrawn="1"/>
        </p:nvSpPr>
        <p:spPr>
          <a:xfrm>
            <a:off x="-15240" y="3246119"/>
            <a:ext cx="12207240" cy="13716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40581666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lternate Title Slide">
    <p:bg>
      <p:bgPr>
        <a:solidFill>
          <a:srgbClr val="407CCA"/>
        </a:solidFill>
        <a:effectLst/>
      </p:bgPr>
    </p:bg>
    <p:spTree>
      <p:nvGrpSpPr>
        <p:cNvPr id="1" name=""/>
        <p:cNvGrpSpPr/>
        <p:nvPr/>
      </p:nvGrpSpPr>
      <p:grpSpPr>
        <a:xfrm>
          <a:off x="0" y="0"/>
          <a:ext cx="0" cy="0"/>
          <a:chOff x="0" y="0"/>
          <a:chExt cx="0" cy="0"/>
        </a:xfrm>
      </p:grpSpPr>
      <p:sp>
        <p:nvSpPr>
          <p:cNvPr id="3" name="Rounded Rectangle 2"/>
          <p:cNvSpPr/>
          <p:nvPr userDrawn="1"/>
        </p:nvSpPr>
        <p:spPr>
          <a:xfrm>
            <a:off x="152400" y="163286"/>
            <a:ext cx="11887200" cy="6531428"/>
          </a:xfrm>
          <a:prstGeom prst="roundRect">
            <a:avLst>
              <a:gd name="adj" fmla="val 0"/>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912223" y="1097278"/>
            <a:ext cx="10365377" cy="1524000"/>
          </a:xfrm>
        </p:spPr>
        <p:txBody>
          <a:bodyPr>
            <a:noAutofit/>
          </a:bodyPr>
          <a:lstStyle>
            <a:lvl1pPr algn="l">
              <a:defRPr sz="6000" b="0" i="0" baseline="0">
                <a:solidFill>
                  <a:srgbClr val="232C67"/>
                </a:solidFill>
                <a:latin typeface="Museo Slab 500" charset="0"/>
                <a:ea typeface="Museo Slab 500" charset="0"/>
                <a:cs typeface="Museo Slab 500" charset="0"/>
              </a:defRPr>
            </a:lvl1pPr>
          </a:lstStyle>
          <a:p>
            <a:r>
              <a:rPr lang="en-US" dirty="0"/>
              <a:t>Click to edit section title</a:t>
            </a:r>
          </a:p>
        </p:txBody>
      </p:sp>
      <p:sp>
        <p:nvSpPr>
          <p:cNvPr id="5" name="Text Placeholder 10"/>
          <p:cNvSpPr>
            <a:spLocks noGrp="1"/>
          </p:cNvSpPr>
          <p:nvPr>
            <p:ph type="body" sz="quarter" idx="12" hasCustomPrompt="1"/>
          </p:nvPr>
        </p:nvSpPr>
        <p:spPr>
          <a:xfrm>
            <a:off x="912223" y="2839454"/>
            <a:ext cx="10365377" cy="3287024"/>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subtitle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lternate Title Slide">
    <p:bg>
      <p:bgPr>
        <a:solidFill>
          <a:schemeClr val="accent1"/>
        </a:solidFill>
        <a:effectLst/>
      </p:bgPr>
    </p:bg>
    <p:spTree>
      <p:nvGrpSpPr>
        <p:cNvPr id="1" name=""/>
        <p:cNvGrpSpPr/>
        <p:nvPr/>
      </p:nvGrpSpPr>
      <p:grpSpPr>
        <a:xfrm>
          <a:off x="0" y="0"/>
          <a:ext cx="0" cy="0"/>
          <a:chOff x="0" y="0"/>
          <a:chExt cx="0" cy="0"/>
        </a:xfrm>
      </p:grpSpPr>
      <p:sp>
        <p:nvSpPr>
          <p:cNvPr id="3" name="Rounded Rectangle 2"/>
          <p:cNvSpPr/>
          <p:nvPr userDrawn="1"/>
        </p:nvSpPr>
        <p:spPr>
          <a:xfrm>
            <a:off x="152400" y="163286"/>
            <a:ext cx="11887200" cy="6531428"/>
          </a:xfrm>
          <a:prstGeom prst="roundRect">
            <a:avLst>
              <a:gd name="adj" fmla="val 0"/>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912223" y="1097278"/>
            <a:ext cx="10365377" cy="1524000"/>
          </a:xfrm>
        </p:spPr>
        <p:txBody>
          <a:bodyPr>
            <a:noAutofit/>
          </a:bodyPr>
          <a:lstStyle>
            <a:lvl1pPr algn="l">
              <a:defRPr sz="6000" b="0" i="0" baseline="0">
                <a:solidFill>
                  <a:srgbClr val="232C67"/>
                </a:solidFill>
                <a:latin typeface="Museo Slab 500" charset="0"/>
                <a:ea typeface="Museo Slab 500" charset="0"/>
                <a:cs typeface="Museo Slab 500" charset="0"/>
              </a:defRPr>
            </a:lvl1pPr>
          </a:lstStyle>
          <a:p>
            <a:r>
              <a:rPr lang="en-US" dirty="0"/>
              <a:t>Click to edit section title</a:t>
            </a:r>
          </a:p>
        </p:txBody>
      </p:sp>
      <p:sp>
        <p:nvSpPr>
          <p:cNvPr id="5" name="Text Placeholder 10"/>
          <p:cNvSpPr>
            <a:spLocks noGrp="1"/>
          </p:cNvSpPr>
          <p:nvPr>
            <p:ph type="body" sz="quarter" idx="12" hasCustomPrompt="1"/>
          </p:nvPr>
        </p:nvSpPr>
        <p:spPr>
          <a:xfrm>
            <a:off x="912223" y="2839454"/>
            <a:ext cx="10365377" cy="3287024"/>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subtitle</a:t>
            </a:r>
          </a:p>
        </p:txBody>
      </p:sp>
    </p:spTree>
    <p:extLst>
      <p:ext uri="{BB962C8B-B14F-4D97-AF65-F5344CB8AC3E}">
        <p14:creationId xmlns:p14="http://schemas.microsoft.com/office/powerpoint/2010/main" val="35742189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lternate Title Slide">
    <p:bg>
      <p:bgPr>
        <a:solidFill>
          <a:schemeClr val="accent5"/>
        </a:solidFill>
        <a:effectLst/>
      </p:bgPr>
    </p:bg>
    <p:spTree>
      <p:nvGrpSpPr>
        <p:cNvPr id="1" name=""/>
        <p:cNvGrpSpPr/>
        <p:nvPr/>
      </p:nvGrpSpPr>
      <p:grpSpPr>
        <a:xfrm>
          <a:off x="0" y="0"/>
          <a:ext cx="0" cy="0"/>
          <a:chOff x="0" y="0"/>
          <a:chExt cx="0" cy="0"/>
        </a:xfrm>
      </p:grpSpPr>
      <p:sp>
        <p:nvSpPr>
          <p:cNvPr id="3" name="Rounded Rectangle 2"/>
          <p:cNvSpPr/>
          <p:nvPr userDrawn="1"/>
        </p:nvSpPr>
        <p:spPr>
          <a:xfrm>
            <a:off x="152400" y="163286"/>
            <a:ext cx="11887200" cy="6531428"/>
          </a:xfrm>
          <a:prstGeom prst="roundRect">
            <a:avLst>
              <a:gd name="adj" fmla="val 0"/>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p:cNvSpPr>
            <a:spLocks noGrp="1"/>
          </p:cNvSpPr>
          <p:nvPr>
            <p:ph type="title" hasCustomPrompt="1"/>
          </p:nvPr>
        </p:nvSpPr>
        <p:spPr>
          <a:xfrm>
            <a:off x="912223" y="1097278"/>
            <a:ext cx="10365377" cy="1524000"/>
          </a:xfrm>
        </p:spPr>
        <p:txBody>
          <a:bodyPr>
            <a:noAutofit/>
          </a:bodyPr>
          <a:lstStyle>
            <a:lvl1pPr algn="l">
              <a:defRPr sz="6000" b="0" i="0" baseline="0">
                <a:solidFill>
                  <a:srgbClr val="232C67"/>
                </a:solidFill>
                <a:latin typeface="Museo Slab 500" charset="0"/>
                <a:ea typeface="Museo Slab 500" charset="0"/>
                <a:cs typeface="Museo Slab 500" charset="0"/>
              </a:defRPr>
            </a:lvl1pPr>
          </a:lstStyle>
          <a:p>
            <a:r>
              <a:rPr lang="en-US" dirty="0"/>
              <a:t>Click to edit section title</a:t>
            </a:r>
          </a:p>
        </p:txBody>
      </p:sp>
      <p:sp>
        <p:nvSpPr>
          <p:cNvPr id="5" name="Text Placeholder 10"/>
          <p:cNvSpPr>
            <a:spLocks noGrp="1"/>
          </p:cNvSpPr>
          <p:nvPr>
            <p:ph type="body" sz="quarter" idx="12" hasCustomPrompt="1"/>
          </p:nvPr>
        </p:nvSpPr>
        <p:spPr>
          <a:xfrm>
            <a:off x="912223" y="2839454"/>
            <a:ext cx="10365377" cy="3287024"/>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subtitle</a:t>
            </a:r>
          </a:p>
        </p:txBody>
      </p:sp>
    </p:spTree>
    <p:extLst>
      <p:ext uri="{BB962C8B-B14F-4D97-AF65-F5344CB8AC3E}">
        <p14:creationId xmlns:p14="http://schemas.microsoft.com/office/powerpoint/2010/main" val="3896331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mple Data Slide">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729342" y="2259876"/>
            <a:ext cx="3755572" cy="3132900"/>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3" name="Round Single Corner Rectangle 2"/>
          <p:cNvSpPr/>
          <p:nvPr userDrawn="1"/>
        </p:nvSpPr>
        <p:spPr>
          <a:xfrm rot="10800000">
            <a:off x="5214256" y="-2"/>
            <a:ext cx="6977741" cy="6858001"/>
          </a:xfrm>
          <a:prstGeom prst="round1Rect">
            <a:avLst>
              <a:gd name="adj" fmla="val 0"/>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943600" y="731519"/>
            <a:ext cx="5519055" cy="4661257"/>
          </a:xfrm>
        </p:spPr>
        <p:txBody>
          <a:bodyPr anchor="ctr" anchorCtr="0">
            <a:noAutofit/>
          </a:bodyPr>
          <a:lstStyle>
            <a:lvl1pPr algn="ctr">
              <a:defRPr sz="12500" b="0" i="0">
                <a:solidFill>
                  <a:schemeClr val="bg1"/>
                </a:solidFill>
                <a:latin typeface="Museo Slab 500" charset="0"/>
                <a:ea typeface="Museo Slab 500" charset="0"/>
                <a:cs typeface="Museo Slab 500" charset="0"/>
              </a:defRPr>
            </a:lvl1pPr>
          </a:lstStyle>
          <a:p>
            <a:r>
              <a:rPr lang="en-US" dirty="0"/>
              <a:t>00.0%</a:t>
            </a:r>
          </a:p>
        </p:txBody>
      </p:sp>
      <p:sp>
        <p:nvSpPr>
          <p:cNvPr id="6" name="Text Placeholder 10"/>
          <p:cNvSpPr>
            <a:spLocks noGrp="1"/>
          </p:cNvSpPr>
          <p:nvPr>
            <p:ph type="body" sz="quarter" idx="13" hasCustomPrompt="1"/>
          </p:nvPr>
        </p:nvSpPr>
        <p:spPr>
          <a:xfrm>
            <a:off x="729343" y="731519"/>
            <a:ext cx="3755572" cy="1290321"/>
          </a:xfrm>
        </p:spPr>
        <p:txBody>
          <a:bodyPr>
            <a:noAutofit/>
          </a:bodyPr>
          <a:lstStyle>
            <a:lvl1pPr marL="0" indent="0" algn="l">
              <a:buNone/>
              <a:defRPr sz="36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7" name="Rectangle 6">
            <a:extLst>
              <a:ext uri="{FF2B5EF4-FFF2-40B4-BE49-F238E27FC236}">
                <a16:creationId xmlns:a16="http://schemas.microsoft.com/office/drawing/2014/main" id="{21EA2C93-A884-8747-B8D7-B6B9AEEB0315}"/>
              </a:ext>
            </a:extLst>
          </p:cNvPr>
          <p:cNvSpPr/>
          <p:nvPr userDrawn="1"/>
        </p:nvSpPr>
        <p:spPr>
          <a:xfrm>
            <a:off x="5214256" y="-2"/>
            <a:ext cx="6977744" cy="14224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imple Data Slide">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729342" y="2259876"/>
            <a:ext cx="3755572" cy="3132900"/>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3" name="Round Single Corner Rectangle 2"/>
          <p:cNvSpPr/>
          <p:nvPr userDrawn="1"/>
        </p:nvSpPr>
        <p:spPr>
          <a:xfrm rot="10800000">
            <a:off x="5214256" y="-2"/>
            <a:ext cx="6977741" cy="6858001"/>
          </a:xfrm>
          <a:prstGeom prst="round1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943600" y="731519"/>
            <a:ext cx="5519055" cy="4661257"/>
          </a:xfrm>
        </p:spPr>
        <p:txBody>
          <a:bodyPr anchor="ctr" anchorCtr="0">
            <a:noAutofit/>
          </a:bodyPr>
          <a:lstStyle>
            <a:lvl1pPr algn="ctr">
              <a:defRPr sz="12500" b="0" i="0">
                <a:solidFill>
                  <a:schemeClr val="bg1"/>
                </a:solidFill>
                <a:latin typeface="Museo Slab 500" charset="0"/>
                <a:ea typeface="Museo Slab 500" charset="0"/>
                <a:cs typeface="Museo Slab 500" charset="0"/>
              </a:defRPr>
            </a:lvl1pPr>
          </a:lstStyle>
          <a:p>
            <a:r>
              <a:rPr lang="en-US" dirty="0"/>
              <a:t>00.0%</a:t>
            </a:r>
          </a:p>
        </p:txBody>
      </p:sp>
      <p:sp>
        <p:nvSpPr>
          <p:cNvPr id="6" name="Text Placeholder 10"/>
          <p:cNvSpPr>
            <a:spLocks noGrp="1"/>
          </p:cNvSpPr>
          <p:nvPr>
            <p:ph type="body" sz="quarter" idx="13" hasCustomPrompt="1"/>
          </p:nvPr>
        </p:nvSpPr>
        <p:spPr>
          <a:xfrm>
            <a:off x="729343" y="731519"/>
            <a:ext cx="3755572" cy="1290321"/>
          </a:xfrm>
        </p:spPr>
        <p:txBody>
          <a:bodyPr>
            <a:noAutofit/>
          </a:bodyPr>
          <a:lstStyle>
            <a:lvl1pPr marL="0" indent="0" algn="l">
              <a:buNone/>
              <a:defRPr sz="36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7" name="Rectangle 6">
            <a:extLst>
              <a:ext uri="{FF2B5EF4-FFF2-40B4-BE49-F238E27FC236}">
                <a16:creationId xmlns:a16="http://schemas.microsoft.com/office/drawing/2014/main" id="{21EA2C93-A884-8747-B8D7-B6B9AEEB0315}"/>
              </a:ext>
            </a:extLst>
          </p:cNvPr>
          <p:cNvSpPr/>
          <p:nvPr userDrawn="1"/>
        </p:nvSpPr>
        <p:spPr>
          <a:xfrm>
            <a:off x="5214256" y="-2"/>
            <a:ext cx="6977744" cy="14224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588201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imple Data Slide">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729342" y="2259876"/>
            <a:ext cx="3755572" cy="3132900"/>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3" name="Round Single Corner Rectangle 2"/>
          <p:cNvSpPr/>
          <p:nvPr userDrawn="1"/>
        </p:nvSpPr>
        <p:spPr>
          <a:xfrm rot="10800000">
            <a:off x="5214256" y="-2"/>
            <a:ext cx="6977741" cy="6858001"/>
          </a:xfrm>
          <a:prstGeom prst="round1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943600" y="731519"/>
            <a:ext cx="5519055" cy="4661257"/>
          </a:xfrm>
        </p:spPr>
        <p:txBody>
          <a:bodyPr anchor="ctr" anchorCtr="0">
            <a:noAutofit/>
          </a:bodyPr>
          <a:lstStyle>
            <a:lvl1pPr algn="ctr">
              <a:defRPr sz="12500" b="0" i="0">
                <a:solidFill>
                  <a:schemeClr val="bg1"/>
                </a:solidFill>
                <a:latin typeface="Museo Slab 500" charset="0"/>
                <a:ea typeface="Museo Slab 500" charset="0"/>
                <a:cs typeface="Museo Slab 500" charset="0"/>
              </a:defRPr>
            </a:lvl1pPr>
          </a:lstStyle>
          <a:p>
            <a:r>
              <a:rPr lang="en-US" dirty="0"/>
              <a:t>00.0%</a:t>
            </a:r>
          </a:p>
        </p:txBody>
      </p:sp>
      <p:sp>
        <p:nvSpPr>
          <p:cNvPr id="6" name="Text Placeholder 10"/>
          <p:cNvSpPr>
            <a:spLocks noGrp="1"/>
          </p:cNvSpPr>
          <p:nvPr>
            <p:ph type="body" sz="quarter" idx="13" hasCustomPrompt="1"/>
          </p:nvPr>
        </p:nvSpPr>
        <p:spPr>
          <a:xfrm>
            <a:off x="729343" y="731519"/>
            <a:ext cx="3755572" cy="1290321"/>
          </a:xfrm>
        </p:spPr>
        <p:txBody>
          <a:bodyPr>
            <a:noAutofit/>
          </a:bodyPr>
          <a:lstStyle>
            <a:lvl1pPr marL="0" indent="0" algn="l">
              <a:buNone/>
              <a:defRPr sz="36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7" name="Rectangle 6">
            <a:extLst>
              <a:ext uri="{FF2B5EF4-FFF2-40B4-BE49-F238E27FC236}">
                <a16:creationId xmlns:a16="http://schemas.microsoft.com/office/drawing/2014/main" id="{21EA2C93-A884-8747-B8D7-B6B9AEEB0315}"/>
              </a:ext>
            </a:extLst>
          </p:cNvPr>
          <p:cNvSpPr/>
          <p:nvPr userDrawn="1"/>
        </p:nvSpPr>
        <p:spPr>
          <a:xfrm>
            <a:off x="5214256" y="-2"/>
            <a:ext cx="6977744" cy="14224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3613662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Simple Data Slide">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729342" y="2259876"/>
            <a:ext cx="3755572" cy="3132900"/>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3" name="Round Single Corner Rectangle 2"/>
          <p:cNvSpPr/>
          <p:nvPr userDrawn="1"/>
        </p:nvSpPr>
        <p:spPr>
          <a:xfrm rot="10800000">
            <a:off x="5214256" y="-2"/>
            <a:ext cx="6977741" cy="6858001"/>
          </a:xfrm>
          <a:prstGeom prst="round1Rect">
            <a:avLst>
              <a:gd name="adj"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943600" y="731519"/>
            <a:ext cx="5519055" cy="4661257"/>
          </a:xfrm>
        </p:spPr>
        <p:txBody>
          <a:bodyPr anchor="ctr" anchorCtr="0">
            <a:noAutofit/>
          </a:bodyPr>
          <a:lstStyle>
            <a:lvl1pPr algn="ctr">
              <a:defRPr sz="12500" b="0" i="0">
                <a:solidFill>
                  <a:schemeClr val="bg1"/>
                </a:solidFill>
                <a:latin typeface="Museo Slab 500" charset="0"/>
                <a:ea typeface="Museo Slab 500" charset="0"/>
                <a:cs typeface="Museo Slab 500" charset="0"/>
              </a:defRPr>
            </a:lvl1pPr>
          </a:lstStyle>
          <a:p>
            <a:r>
              <a:rPr lang="en-US" dirty="0"/>
              <a:t>00.0%</a:t>
            </a:r>
          </a:p>
        </p:txBody>
      </p:sp>
      <p:sp>
        <p:nvSpPr>
          <p:cNvPr id="6" name="Text Placeholder 10"/>
          <p:cNvSpPr>
            <a:spLocks noGrp="1"/>
          </p:cNvSpPr>
          <p:nvPr>
            <p:ph type="body" sz="quarter" idx="13" hasCustomPrompt="1"/>
          </p:nvPr>
        </p:nvSpPr>
        <p:spPr>
          <a:xfrm>
            <a:off x="729343" y="731519"/>
            <a:ext cx="3755572" cy="1290321"/>
          </a:xfrm>
        </p:spPr>
        <p:txBody>
          <a:bodyPr>
            <a:noAutofit/>
          </a:bodyPr>
          <a:lstStyle>
            <a:lvl1pPr marL="0" indent="0" algn="l">
              <a:buNone/>
              <a:defRPr sz="36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7" name="Rectangle 6">
            <a:extLst>
              <a:ext uri="{FF2B5EF4-FFF2-40B4-BE49-F238E27FC236}">
                <a16:creationId xmlns:a16="http://schemas.microsoft.com/office/drawing/2014/main" id="{21EA2C93-A884-8747-B8D7-B6B9AEEB0315}"/>
              </a:ext>
            </a:extLst>
          </p:cNvPr>
          <p:cNvSpPr/>
          <p:nvPr userDrawn="1"/>
        </p:nvSpPr>
        <p:spPr>
          <a:xfrm>
            <a:off x="5214256" y="-2"/>
            <a:ext cx="6977744" cy="142242"/>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794116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mp; Text Slide">
    <p:spTree>
      <p:nvGrpSpPr>
        <p:cNvPr id="1" name=""/>
        <p:cNvGrpSpPr/>
        <p:nvPr/>
      </p:nvGrpSpPr>
      <p:grpSpPr>
        <a:xfrm>
          <a:off x="0" y="0"/>
          <a:ext cx="0" cy="0"/>
          <a:chOff x="0" y="0"/>
          <a:chExt cx="0" cy="0"/>
        </a:xfrm>
      </p:grpSpPr>
      <p:sp>
        <p:nvSpPr>
          <p:cNvPr id="11" name="Text Placeholder 10"/>
          <p:cNvSpPr>
            <a:spLocks noGrp="1"/>
          </p:cNvSpPr>
          <p:nvPr>
            <p:ph type="body" sz="quarter" idx="12"/>
          </p:nvPr>
        </p:nvSpPr>
        <p:spPr>
          <a:xfrm>
            <a:off x="6283778" y="3714751"/>
            <a:ext cx="5377541" cy="2379064"/>
          </a:xfrm>
        </p:spPr>
        <p:txBody>
          <a:bodyPr>
            <a:normAutofit/>
          </a:bodyPr>
          <a:lstStyle>
            <a:lvl1pPr marL="0" indent="0" algn="l">
              <a:buNone/>
              <a:defRPr sz="2000" b="0" i="0">
                <a:solidFill>
                  <a:schemeClr val="accent3">
                    <a:lumMod val="10000"/>
                  </a:schemeClr>
                </a:solidFill>
                <a:latin typeface="+mn-lt"/>
                <a:ea typeface="Trebuchet MS" charset="0"/>
                <a:cs typeface="Trebuchet MS" charset="0"/>
              </a:defRPr>
            </a:lvl1pPr>
          </a:lstStyle>
          <a:p>
            <a:pPr lvl="0"/>
            <a:endParaRPr lang="en-US" dirty="0"/>
          </a:p>
        </p:txBody>
      </p:sp>
      <p:sp>
        <p:nvSpPr>
          <p:cNvPr id="12" name="Picture Placeholder 7"/>
          <p:cNvSpPr>
            <a:spLocks noGrp="1"/>
          </p:cNvSpPr>
          <p:nvPr>
            <p:ph type="pic" sz="quarter" idx="13"/>
          </p:nvPr>
        </p:nvSpPr>
        <p:spPr>
          <a:xfrm>
            <a:off x="557893" y="696676"/>
            <a:ext cx="5377542" cy="5397138"/>
          </a:xfrm>
          <a:prstGeom prst="roundRect">
            <a:avLst>
              <a:gd name="adj" fmla="val 0"/>
            </a:avLst>
          </a:prstGeom>
        </p:spPr>
        <p:txBody>
          <a:bodyPr/>
          <a:lstStyle/>
          <a:p>
            <a:endParaRPr lang="en-US"/>
          </a:p>
        </p:txBody>
      </p:sp>
      <p:sp>
        <p:nvSpPr>
          <p:cNvPr id="5" name="Picture Placeholder 7">
            <a:extLst>
              <a:ext uri="{FF2B5EF4-FFF2-40B4-BE49-F238E27FC236}">
                <a16:creationId xmlns:a16="http://schemas.microsoft.com/office/drawing/2014/main" id="{BE9EA3EC-09C6-934B-A9DA-895C76565CAE}"/>
              </a:ext>
            </a:extLst>
          </p:cNvPr>
          <p:cNvSpPr>
            <a:spLocks noGrp="1"/>
          </p:cNvSpPr>
          <p:nvPr>
            <p:ph type="pic" sz="quarter" idx="14"/>
          </p:nvPr>
        </p:nvSpPr>
        <p:spPr>
          <a:xfrm>
            <a:off x="6283779" y="696676"/>
            <a:ext cx="5377542" cy="2732324"/>
          </a:xfrm>
          <a:prstGeom prst="roundRect">
            <a:avLst>
              <a:gd name="adj" fmla="val 0"/>
            </a:avLst>
          </a:prstGeom>
        </p:spPr>
        <p:txBody>
          <a:bodyPr/>
          <a:lstStyle/>
          <a:p>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aded Picture Text Slide">
    <p:bg>
      <p:bgPr>
        <a:solidFill>
          <a:schemeClr val="bg1"/>
        </a:solidFill>
        <a:effectLst/>
      </p:bgPr>
    </p:bg>
    <p:spTree>
      <p:nvGrpSpPr>
        <p:cNvPr id="1" name=""/>
        <p:cNvGrpSpPr/>
        <p:nvPr/>
      </p:nvGrpSpPr>
      <p:grpSpPr>
        <a:xfrm>
          <a:off x="0" y="0"/>
          <a:ext cx="0" cy="0"/>
          <a:chOff x="0" y="0"/>
          <a:chExt cx="0" cy="0"/>
        </a:xfrm>
      </p:grpSpPr>
      <p:sp>
        <p:nvSpPr>
          <p:cNvPr id="10" name="Picture Placeholder 4"/>
          <p:cNvSpPr>
            <a:spLocks noGrp="1"/>
          </p:cNvSpPr>
          <p:nvPr>
            <p:ph type="pic" sz="quarter" idx="13" hasCustomPrompt="1"/>
          </p:nvPr>
        </p:nvSpPr>
        <p:spPr>
          <a:xfrm>
            <a:off x="0" y="0"/>
            <a:ext cx="12192000" cy="6858000"/>
          </a:xfrm>
          <a:prstGeom prst="roundRect">
            <a:avLst>
              <a:gd name="adj" fmla="val 0"/>
            </a:avLst>
          </a:prstGeom>
          <a:noFill/>
          <a:ln>
            <a:noFill/>
          </a:ln>
        </p:spPr>
        <p:txBody>
          <a:bodyPr/>
          <a:lstStyle>
            <a:lvl1pPr marL="0" indent="0" algn="ctr">
              <a:buNone/>
              <a:defRPr/>
            </a:lvl1pPr>
          </a:lstStyle>
          <a:p>
            <a:r>
              <a:rPr lang="en-US" dirty="0"/>
              <a:t>Add picture then adjust transparency to between 75% and 85%</a:t>
            </a:r>
          </a:p>
        </p:txBody>
      </p:sp>
      <p:sp>
        <p:nvSpPr>
          <p:cNvPr id="12" name="Text Placeholder 11"/>
          <p:cNvSpPr>
            <a:spLocks noGrp="1"/>
          </p:cNvSpPr>
          <p:nvPr>
            <p:ph type="body" sz="quarter" idx="14" hasCustomPrompt="1"/>
          </p:nvPr>
        </p:nvSpPr>
        <p:spPr>
          <a:xfrm>
            <a:off x="1665287" y="1540669"/>
            <a:ext cx="8861425" cy="3776662"/>
          </a:xfrm>
        </p:spPr>
        <p:txBody>
          <a:bodyPr anchor="ctr" anchorCtr="0">
            <a:normAutofit/>
          </a:bodyPr>
          <a:lstStyle>
            <a:lvl1pPr marL="0" indent="0" algn="ctr">
              <a:buNone/>
              <a:defRPr sz="6000" b="0" i="0">
                <a:solidFill>
                  <a:schemeClr val="accent3">
                    <a:lumMod val="10000"/>
                  </a:schemeClr>
                </a:solidFill>
                <a:effectLst>
                  <a:outerShdw blurRad="50800" dist="38100" dir="8100000" algn="tr" rotWithShape="0">
                    <a:prstClr val="black">
                      <a:alpha val="40000"/>
                    </a:prstClr>
                  </a:outerShdw>
                </a:effectLst>
                <a:latin typeface="Museo Slab 500" panose="02000000000000000000" pitchFamily="2" charset="77"/>
                <a:ea typeface="Museo Slab 500" panose="02000000000000000000" pitchFamily="2" charset="77"/>
                <a:cs typeface="Museo Slab 500" panose="02000000000000000000"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text</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ark Picture Text Slide">
    <p:bg>
      <p:bgPr>
        <a:solidFill>
          <a:schemeClr val="bg1"/>
        </a:solidFill>
        <a:effectLst/>
      </p:bgPr>
    </p:bg>
    <p:spTree>
      <p:nvGrpSpPr>
        <p:cNvPr id="1" name=""/>
        <p:cNvGrpSpPr/>
        <p:nvPr/>
      </p:nvGrpSpPr>
      <p:grpSpPr>
        <a:xfrm>
          <a:off x="0" y="0"/>
          <a:ext cx="0" cy="0"/>
          <a:chOff x="0" y="0"/>
          <a:chExt cx="0" cy="0"/>
        </a:xfrm>
      </p:grpSpPr>
      <p:sp>
        <p:nvSpPr>
          <p:cNvPr id="9" name="Picture Placeholder 4"/>
          <p:cNvSpPr>
            <a:spLocks noGrp="1"/>
          </p:cNvSpPr>
          <p:nvPr>
            <p:ph type="pic" sz="quarter" idx="13" hasCustomPrompt="1"/>
          </p:nvPr>
        </p:nvSpPr>
        <p:spPr>
          <a:xfrm>
            <a:off x="0" y="0"/>
            <a:ext cx="12192000" cy="6857999"/>
          </a:xfrm>
          <a:prstGeom prst="roundRect">
            <a:avLst>
              <a:gd name="adj" fmla="val 0"/>
            </a:avLst>
          </a:prstGeom>
          <a:noFill/>
          <a:ln>
            <a:noFill/>
          </a:ln>
        </p:spPr>
        <p:txBody>
          <a:bodyPr/>
          <a:lstStyle>
            <a:lvl1pPr marL="0" indent="0" algn="ctr">
              <a:buNone/>
              <a:defRPr/>
            </a:lvl1pPr>
          </a:lstStyle>
          <a:p>
            <a:r>
              <a:rPr lang="en-US" dirty="0"/>
              <a:t>Click icon to add image. Select a dark photo.</a:t>
            </a:r>
          </a:p>
        </p:txBody>
      </p:sp>
      <p:sp>
        <p:nvSpPr>
          <p:cNvPr id="5" name="Title 1"/>
          <p:cNvSpPr>
            <a:spLocks noGrp="1"/>
          </p:cNvSpPr>
          <p:nvPr>
            <p:ph type="title" hasCustomPrompt="1"/>
          </p:nvPr>
        </p:nvSpPr>
        <p:spPr>
          <a:xfrm>
            <a:off x="1603466" y="2400662"/>
            <a:ext cx="8985068" cy="1513120"/>
          </a:xfrm>
        </p:spPr>
        <p:txBody>
          <a:bodyPr>
            <a:noAutofit/>
          </a:bodyPr>
          <a:lstStyle>
            <a:lvl1pPr algn="ctr">
              <a:defRPr sz="45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Click to edit text</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ight Picture Text Slide">
    <p:bg>
      <p:bgPr>
        <a:solidFill>
          <a:schemeClr val="bg1"/>
        </a:solidFill>
        <a:effectLst/>
      </p:bgPr>
    </p:bg>
    <p:spTree>
      <p:nvGrpSpPr>
        <p:cNvPr id="1" name=""/>
        <p:cNvGrpSpPr/>
        <p:nvPr/>
      </p:nvGrpSpPr>
      <p:grpSpPr>
        <a:xfrm>
          <a:off x="0" y="0"/>
          <a:ext cx="0" cy="0"/>
          <a:chOff x="0" y="0"/>
          <a:chExt cx="0" cy="0"/>
        </a:xfrm>
      </p:grpSpPr>
      <p:sp>
        <p:nvSpPr>
          <p:cNvPr id="9" name="Picture Placeholder 4"/>
          <p:cNvSpPr>
            <a:spLocks noGrp="1"/>
          </p:cNvSpPr>
          <p:nvPr>
            <p:ph type="pic" sz="quarter" idx="13" hasCustomPrompt="1"/>
          </p:nvPr>
        </p:nvSpPr>
        <p:spPr>
          <a:xfrm>
            <a:off x="0" y="0"/>
            <a:ext cx="12039600" cy="6858000"/>
          </a:xfrm>
          <a:prstGeom prst="roundRect">
            <a:avLst>
              <a:gd name="adj" fmla="val 0"/>
            </a:avLst>
          </a:prstGeom>
          <a:noFill/>
          <a:ln>
            <a:noFill/>
          </a:ln>
        </p:spPr>
        <p:txBody>
          <a:bodyPr/>
          <a:lstStyle>
            <a:lvl1pPr marL="0" indent="0" algn="ctr">
              <a:buNone/>
              <a:defRPr/>
            </a:lvl1pPr>
          </a:lstStyle>
          <a:p>
            <a:r>
              <a:rPr lang="en-US" dirty="0"/>
              <a:t>Click icon to add image. Select a bright photo.</a:t>
            </a:r>
          </a:p>
        </p:txBody>
      </p:sp>
      <p:sp>
        <p:nvSpPr>
          <p:cNvPr id="5" name="Title 1"/>
          <p:cNvSpPr>
            <a:spLocks noGrp="1"/>
          </p:cNvSpPr>
          <p:nvPr>
            <p:ph type="title" hasCustomPrompt="1"/>
          </p:nvPr>
        </p:nvSpPr>
        <p:spPr>
          <a:xfrm>
            <a:off x="1603466" y="2522582"/>
            <a:ext cx="8985068" cy="1513120"/>
          </a:xfrm>
        </p:spPr>
        <p:txBody>
          <a:bodyPr>
            <a:noAutofit/>
          </a:bodyPr>
          <a:lstStyle>
            <a:lvl1pPr algn="ctr">
              <a:defRPr sz="4500" b="0" i="0">
                <a:solidFill>
                  <a:schemeClr val="accent3">
                    <a:lumMod val="10000"/>
                  </a:schemeClr>
                </a:solidFill>
                <a:effectLst>
                  <a:outerShdw blurRad="50800" dist="38100" dir="8100000" algn="tr" rotWithShape="0">
                    <a:prstClr val="black">
                      <a:alpha val="40000"/>
                    </a:prstClr>
                  </a:outerShdw>
                </a:effectLst>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Click to edit text</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alf Picture Slide">
    <p:spTree>
      <p:nvGrpSpPr>
        <p:cNvPr id="1" name=""/>
        <p:cNvGrpSpPr/>
        <p:nvPr/>
      </p:nvGrpSpPr>
      <p:grpSpPr>
        <a:xfrm>
          <a:off x="0" y="0"/>
          <a:ext cx="0" cy="0"/>
          <a:chOff x="0" y="0"/>
          <a:chExt cx="0" cy="0"/>
        </a:xfrm>
      </p:grpSpPr>
      <p:sp>
        <p:nvSpPr>
          <p:cNvPr id="11" name="Text Placeholder 10"/>
          <p:cNvSpPr>
            <a:spLocks noGrp="1"/>
          </p:cNvSpPr>
          <p:nvPr>
            <p:ph type="body" sz="quarter" idx="12" hasCustomPrompt="1"/>
          </p:nvPr>
        </p:nvSpPr>
        <p:spPr>
          <a:xfrm>
            <a:off x="729343" y="2403567"/>
            <a:ext cx="4648199" cy="3722909"/>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6" name="Text Placeholder 10"/>
          <p:cNvSpPr>
            <a:spLocks noGrp="1"/>
          </p:cNvSpPr>
          <p:nvPr>
            <p:ph type="body" sz="quarter" idx="13" hasCustomPrompt="1"/>
          </p:nvPr>
        </p:nvSpPr>
        <p:spPr>
          <a:xfrm>
            <a:off x="729343" y="731520"/>
            <a:ext cx="4648199" cy="1306287"/>
          </a:xfrm>
        </p:spPr>
        <p:txBody>
          <a:bodyPr>
            <a:noAutofit/>
          </a:bodyPr>
          <a:lstStyle>
            <a:lvl1pPr marL="0" indent="0" algn="l">
              <a:buNone/>
              <a:defRPr sz="36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10" name="Picture Placeholder 9"/>
          <p:cNvSpPr>
            <a:spLocks noGrp="1"/>
          </p:cNvSpPr>
          <p:nvPr>
            <p:ph type="pic" sz="quarter" idx="14"/>
          </p:nvPr>
        </p:nvSpPr>
        <p:spPr>
          <a:xfrm>
            <a:off x="6106885" y="0"/>
            <a:ext cx="6085115" cy="6858000"/>
          </a:xfrm>
        </p:spPr>
        <p:txBody>
          <a:bodyPr/>
          <a:lstStyle/>
          <a:p>
            <a:endParaRPr lang="en-US"/>
          </a:p>
        </p:txBody>
      </p:sp>
      <p:sp>
        <p:nvSpPr>
          <p:cNvPr id="5" name="Rectangle 4">
            <a:extLst>
              <a:ext uri="{FF2B5EF4-FFF2-40B4-BE49-F238E27FC236}">
                <a16:creationId xmlns:a16="http://schemas.microsoft.com/office/drawing/2014/main" id="{B2011DB1-4B35-7943-9B98-C5D50EB31642}"/>
              </a:ext>
            </a:extLst>
          </p:cNvPr>
          <p:cNvSpPr/>
          <p:nvPr userDrawn="1"/>
        </p:nvSpPr>
        <p:spPr>
          <a:xfrm>
            <a:off x="729343" y="2165171"/>
            <a:ext cx="4648199" cy="903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g Point Slide A">
    <p:spTree>
      <p:nvGrpSpPr>
        <p:cNvPr id="1" name=""/>
        <p:cNvGrpSpPr/>
        <p:nvPr/>
      </p:nvGrpSpPr>
      <p:grpSpPr>
        <a:xfrm>
          <a:off x="0" y="0"/>
          <a:ext cx="0" cy="0"/>
          <a:chOff x="0" y="0"/>
          <a:chExt cx="0" cy="0"/>
        </a:xfrm>
      </p:grpSpPr>
      <p:sp>
        <p:nvSpPr>
          <p:cNvPr id="15" name="Rectangle 14"/>
          <p:cNvSpPr/>
          <p:nvPr userDrawn="1"/>
        </p:nvSpPr>
        <p:spPr>
          <a:xfrm rot="10800000">
            <a:off x="-1" y="-1"/>
            <a:ext cx="6106885" cy="6858001"/>
          </a:xfrm>
          <a:prstGeom prst="rect">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2" hasCustomPrompt="1"/>
          </p:nvPr>
        </p:nvSpPr>
        <p:spPr>
          <a:xfrm>
            <a:off x="6836228" y="731519"/>
            <a:ext cx="4648199" cy="5394957"/>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4" name="Title 1"/>
          <p:cNvSpPr>
            <a:spLocks noGrp="1"/>
          </p:cNvSpPr>
          <p:nvPr>
            <p:ph type="title" hasCustomPrompt="1"/>
          </p:nvPr>
        </p:nvSpPr>
        <p:spPr>
          <a:xfrm>
            <a:off x="1116874" y="1097278"/>
            <a:ext cx="3894907" cy="4663437"/>
          </a:xfrm>
        </p:spPr>
        <p:txBody>
          <a:bodyPr anchor="ctr" anchorCtr="0">
            <a:noAutofit/>
          </a:bodyPr>
          <a:lstStyle>
            <a:lvl1pPr algn="ctr">
              <a:defRPr sz="60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ADD BIG POINT</a:t>
            </a:r>
          </a:p>
        </p:txBody>
      </p:sp>
      <p:sp>
        <p:nvSpPr>
          <p:cNvPr id="2" name="Rounded Rectangle 1"/>
          <p:cNvSpPr/>
          <p:nvPr userDrawn="1"/>
        </p:nvSpPr>
        <p:spPr>
          <a:xfrm>
            <a:off x="751115" y="731519"/>
            <a:ext cx="4626427" cy="5394957"/>
          </a:xfrm>
          <a:prstGeom prst="roundRect">
            <a:avLst>
              <a:gd name="adj" fmla="val 0"/>
            </a:avLst>
          </a:prstGeom>
          <a:noFill/>
          <a:ln w="50800">
            <a:solidFill>
              <a:schemeClr val="accent2">
                <a:lumMod val="60000"/>
                <a:lumOff val="40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ig Point Slide A">
    <p:spTree>
      <p:nvGrpSpPr>
        <p:cNvPr id="1" name=""/>
        <p:cNvGrpSpPr/>
        <p:nvPr/>
      </p:nvGrpSpPr>
      <p:grpSpPr>
        <a:xfrm>
          <a:off x="0" y="0"/>
          <a:ext cx="0" cy="0"/>
          <a:chOff x="0" y="0"/>
          <a:chExt cx="0" cy="0"/>
        </a:xfrm>
      </p:grpSpPr>
      <p:sp>
        <p:nvSpPr>
          <p:cNvPr id="15" name="Rectangle 14"/>
          <p:cNvSpPr/>
          <p:nvPr userDrawn="1"/>
        </p:nvSpPr>
        <p:spPr>
          <a:xfrm rot="10800000">
            <a:off x="-1" y="-1"/>
            <a:ext cx="6106885"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2" hasCustomPrompt="1"/>
          </p:nvPr>
        </p:nvSpPr>
        <p:spPr>
          <a:xfrm>
            <a:off x="6836228" y="731519"/>
            <a:ext cx="4648199" cy="5394957"/>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4" name="Title 1"/>
          <p:cNvSpPr>
            <a:spLocks noGrp="1"/>
          </p:cNvSpPr>
          <p:nvPr>
            <p:ph type="title" hasCustomPrompt="1"/>
          </p:nvPr>
        </p:nvSpPr>
        <p:spPr>
          <a:xfrm>
            <a:off x="1116874" y="1097278"/>
            <a:ext cx="3894907" cy="4663437"/>
          </a:xfrm>
        </p:spPr>
        <p:txBody>
          <a:bodyPr anchor="ctr" anchorCtr="0">
            <a:noAutofit/>
          </a:bodyPr>
          <a:lstStyle>
            <a:lvl1pPr algn="ctr">
              <a:defRPr sz="60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ADD BIG POINT</a:t>
            </a:r>
          </a:p>
        </p:txBody>
      </p:sp>
      <p:sp>
        <p:nvSpPr>
          <p:cNvPr id="2" name="Rounded Rectangle 1"/>
          <p:cNvSpPr/>
          <p:nvPr userDrawn="1"/>
        </p:nvSpPr>
        <p:spPr>
          <a:xfrm>
            <a:off x="751115" y="731519"/>
            <a:ext cx="4626427" cy="5394957"/>
          </a:xfrm>
          <a:prstGeom prst="roundRect">
            <a:avLst>
              <a:gd name="adj" fmla="val 0"/>
            </a:avLst>
          </a:prstGeom>
          <a:noFill/>
          <a:ln w="50800">
            <a:solidFill>
              <a:schemeClr val="accent2">
                <a:lumMod val="60000"/>
                <a:lumOff val="40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22209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Big Point Slide A">
    <p:spTree>
      <p:nvGrpSpPr>
        <p:cNvPr id="1" name=""/>
        <p:cNvGrpSpPr/>
        <p:nvPr/>
      </p:nvGrpSpPr>
      <p:grpSpPr>
        <a:xfrm>
          <a:off x="0" y="0"/>
          <a:ext cx="0" cy="0"/>
          <a:chOff x="0" y="0"/>
          <a:chExt cx="0" cy="0"/>
        </a:xfrm>
      </p:grpSpPr>
      <p:sp>
        <p:nvSpPr>
          <p:cNvPr id="15" name="Rectangle 14"/>
          <p:cNvSpPr/>
          <p:nvPr userDrawn="1"/>
        </p:nvSpPr>
        <p:spPr>
          <a:xfrm rot="10800000">
            <a:off x="-1" y="-1"/>
            <a:ext cx="6106885" cy="68580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2" hasCustomPrompt="1"/>
          </p:nvPr>
        </p:nvSpPr>
        <p:spPr>
          <a:xfrm>
            <a:off x="6836228" y="731519"/>
            <a:ext cx="4648199" cy="5394957"/>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4" name="Title 1"/>
          <p:cNvSpPr>
            <a:spLocks noGrp="1"/>
          </p:cNvSpPr>
          <p:nvPr>
            <p:ph type="title" hasCustomPrompt="1"/>
          </p:nvPr>
        </p:nvSpPr>
        <p:spPr>
          <a:xfrm>
            <a:off x="1116874" y="1097278"/>
            <a:ext cx="3894907" cy="4663437"/>
          </a:xfrm>
        </p:spPr>
        <p:txBody>
          <a:bodyPr anchor="ctr" anchorCtr="0">
            <a:noAutofit/>
          </a:bodyPr>
          <a:lstStyle>
            <a:lvl1pPr algn="ctr">
              <a:defRPr sz="60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ADD BIG POINT</a:t>
            </a:r>
          </a:p>
        </p:txBody>
      </p:sp>
      <p:sp>
        <p:nvSpPr>
          <p:cNvPr id="2" name="Rounded Rectangle 1"/>
          <p:cNvSpPr/>
          <p:nvPr userDrawn="1"/>
        </p:nvSpPr>
        <p:spPr>
          <a:xfrm>
            <a:off x="751115" y="731519"/>
            <a:ext cx="4626427" cy="5394957"/>
          </a:xfrm>
          <a:prstGeom prst="roundRect">
            <a:avLst>
              <a:gd name="adj" fmla="val 0"/>
            </a:avLst>
          </a:prstGeom>
          <a:noFill/>
          <a:ln w="50800">
            <a:solidFill>
              <a:schemeClr val="accent4">
                <a:lumMod val="60000"/>
                <a:lumOff val="40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64540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Big Point Slide A">
    <p:spTree>
      <p:nvGrpSpPr>
        <p:cNvPr id="1" name=""/>
        <p:cNvGrpSpPr/>
        <p:nvPr/>
      </p:nvGrpSpPr>
      <p:grpSpPr>
        <a:xfrm>
          <a:off x="0" y="0"/>
          <a:ext cx="0" cy="0"/>
          <a:chOff x="0" y="0"/>
          <a:chExt cx="0" cy="0"/>
        </a:xfrm>
      </p:grpSpPr>
      <p:sp>
        <p:nvSpPr>
          <p:cNvPr id="15" name="Rectangle 14"/>
          <p:cNvSpPr/>
          <p:nvPr userDrawn="1"/>
        </p:nvSpPr>
        <p:spPr>
          <a:xfrm rot="10800000">
            <a:off x="-1" y="-1"/>
            <a:ext cx="6106885" cy="685800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2" hasCustomPrompt="1"/>
          </p:nvPr>
        </p:nvSpPr>
        <p:spPr>
          <a:xfrm>
            <a:off x="6836228" y="731519"/>
            <a:ext cx="4648199" cy="5394957"/>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4" name="Title 1"/>
          <p:cNvSpPr>
            <a:spLocks noGrp="1"/>
          </p:cNvSpPr>
          <p:nvPr>
            <p:ph type="title" hasCustomPrompt="1"/>
          </p:nvPr>
        </p:nvSpPr>
        <p:spPr>
          <a:xfrm>
            <a:off x="1116874" y="1097278"/>
            <a:ext cx="3894907" cy="4663437"/>
          </a:xfrm>
        </p:spPr>
        <p:txBody>
          <a:bodyPr anchor="ctr" anchorCtr="0">
            <a:noAutofit/>
          </a:bodyPr>
          <a:lstStyle>
            <a:lvl1pPr algn="ctr">
              <a:defRPr sz="60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ADD BIG POINT</a:t>
            </a:r>
          </a:p>
        </p:txBody>
      </p:sp>
      <p:sp>
        <p:nvSpPr>
          <p:cNvPr id="2" name="Rounded Rectangle 1"/>
          <p:cNvSpPr/>
          <p:nvPr userDrawn="1"/>
        </p:nvSpPr>
        <p:spPr>
          <a:xfrm>
            <a:off x="751115" y="731519"/>
            <a:ext cx="4626427" cy="5394957"/>
          </a:xfrm>
          <a:prstGeom prst="roundRect">
            <a:avLst>
              <a:gd name="adj" fmla="val 0"/>
            </a:avLst>
          </a:prstGeom>
          <a:noFill/>
          <a:ln w="50800">
            <a:solidFill>
              <a:schemeClr val="accent5">
                <a:lumMod val="60000"/>
                <a:lumOff val="40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62925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g Point Slide B">
    <p:spTree>
      <p:nvGrpSpPr>
        <p:cNvPr id="1" name=""/>
        <p:cNvGrpSpPr/>
        <p:nvPr/>
      </p:nvGrpSpPr>
      <p:grpSpPr>
        <a:xfrm>
          <a:off x="0" y="0"/>
          <a:ext cx="0" cy="0"/>
          <a:chOff x="0" y="0"/>
          <a:chExt cx="0" cy="0"/>
        </a:xfrm>
      </p:grpSpPr>
      <p:sp>
        <p:nvSpPr>
          <p:cNvPr id="15" name="Rectangle 14"/>
          <p:cNvSpPr/>
          <p:nvPr userDrawn="1"/>
        </p:nvSpPr>
        <p:spPr>
          <a:xfrm rot="10800000">
            <a:off x="707571" y="731518"/>
            <a:ext cx="10776853" cy="5506722"/>
          </a:xfrm>
          <a:prstGeom prst="rect">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568158" y="1594713"/>
            <a:ext cx="9049042" cy="1834287"/>
          </a:xfrm>
        </p:spPr>
        <p:txBody>
          <a:bodyPr anchor="ctr" anchorCtr="0">
            <a:noAutofit/>
          </a:bodyPr>
          <a:lstStyle>
            <a:lvl1pPr algn="ctr">
              <a:defRPr sz="60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ADD BIG POINT</a:t>
            </a:r>
          </a:p>
        </p:txBody>
      </p:sp>
      <p:sp>
        <p:nvSpPr>
          <p:cNvPr id="2" name="Rounded Rectangle 1"/>
          <p:cNvSpPr/>
          <p:nvPr userDrawn="1"/>
        </p:nvSpPr>
        <p:spPr>
          <a:xfrm>
            <a:off x="1287158" y="1306983"/>
            <a:ext cx="9604362" cy="3908347"/>
          </a:xfrm>
          <a:prstGeom prst="roundRect">
            <a:avLst>
              <a:gd name="adj" fmla="val 0"/>
            </a:avLst>
          </a:prstGeom>
          <a:noFill/>
          <a:ln w="50800">
            <a:solidFill>
              <a:schemeClr val="accent2">
                <a:lumMod val="60000"/>
                <a:lumOff val="40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8C41D7EF-A1BA-4B4B-9F18-5B4F4BF49CF6}"/>
              </a:ext>
            </a:extLst>
          </p:cNvPr>
          <p:cNvSpPr>
            <a:spLocks noGrp="1"/>
          </p:cNvSpPr>
          <p:nvPr>
            <p:ph type="body" sz="quarter" idx="10"/>
          </p:nvPr>
        </p:nvSpPr>
        <p:spPr>
          <a:xfrm>
            <a:off x="1568158" y="3576638"/>
            <a:ext cx="9049042" cy="1381125"/>
          </a:xfrm>
        </p:spPr>
        <p:txBody>
          <a:bodyPr/>
          <a:lstStyle>
            <a:lvl1pPr algn="ctr">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35229109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ig Point Slide B">
    <p:spTree>
      <p:nvGrpSpPr>
        <p:cNvPr id="1" name=""/>
        <p:cNvGrpSpPr/>
        <p:nvPr/>
      </p:nvGrpSpPr>
      <p:grpSpPr>
        <a:xfrm>
          <a:off x="0" y="0"/>
          <a:ext cx="0" cy="0"/>
          <a:chOff x="0" y="0"/>
          <a:chExt cx="0" cy="0"/>
        </a:xfrm>
      </p:grpSpPr>
      <p:sp>
        <p:nvSpPr>
          <p:cNvPr id="15" name="Rectangle 14"/>
          <p:cNvSpPr/>
          <p:nvPr userDrawn="1"/>
        </p:nvSpPr>
        <p:spPr>
          <a:xfrm rot="10800000">
            <a:off x="707571" y="731518"/>
            <a:ext cx="10776853" cy="55067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568158" y="1594713"/>
            <a:ext cx="9049042" cy="1834287"/>
          </a:xfrm>
        </p:spPr>
        <p:txBody>
          <a:bodyPr anchor="ctr" anchorCtr="0">
            <a:noAutofit/>
          </a:bodyPr>
          <a:lstStyle>
            <a:lvl1pPr algn="ctr">
              <a:defRPr sz="60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ADD BIG POINT</a:t>
            </a:r>
          </a:p>
        </p:txBody>
      </p:sp>
      <p:sp>
        <p:nvSpPr>
          <p:cNvPr id="2" name="Rounded Rectangle 1"/>
          <p:cNvSpPr/>
          <p:nvPr userDrawn="1"/>
        </p:nvSpPr>
        <p:spPr>
          <a:xfrm>
            <a:off x="1287158" y="1306983"/>
            <a:ext cx="9604362" cy="3908347"/>
          </a:xfrm>
          <a:prstGeom prst="roundRect">
            <a:avLst>
              <a:gd name="adj" fmla="val 0"/>
            </a:avLst>
          </a:prstGeom>
          <a:noFill/>
          <a:ln w="50800">
            <a:solidFill>
              <a:schemeClr val="accent2">
                <a:lumMod val="60000"/>
                <a:lumOff val="40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8C41D7EF-A1BA-4B4B-9F18-5B4F4BF49CF6}"/>
              </a:ext>
            </a:extLst>
          </p:cNvPr>
          <p:cNvSpPr>
            <a:spLocks noGrp="1"/>
          </p:cNvSpPr>
          <p:nvPr>
            <p:ph type="body" sz="quarter" idx="10"/>
          </p:nvPr>
        </p:nvSpPr>
        <p:spPr>
          <a:xfrm>
            <a:off x="1568158" y="3576638"/>
            <a:ext cx="9049042" cy="1381125"/>
          </a:xfrm>
        </p:spPr>
        <p:txBody>
          <a:bodyPr/>
          <a:lstStyle>
            <a:lvl1pPr algn="ctr">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5291854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Big Point Slide B">
    <p:spTree>
      <p:nvGrpSpPr>
        <p:cNvPr id="1" name=""/>
        <p:cNvGrpSpPr/>
        <p:nvPr/>
      </p:nvGrpSpPr>
      <p:grpSpPr>
        <a:xfrm>
          <a:off x="0" y="0"/>
          <a:ext cx="0" cy="0"/>
          <a:chOff x="0" y="0"/>
          <a:chExt cx="0" cy="0"/>
        </a:xfrm>
      </p:grpSpPr>
      <p:sp>
        <p:nvSpPr>
          <p:cNvPr id="15" name="Rectangle 14"/>
          <p:cNvSpPr/>
          <p:nvPr userDrawn="1"/>
        </p:nvSpPr>
        <p:spPr>
          <a:xfrm rot="10800000">
            <a:off x="707571" y="731518"/>
            <a:ext cx="10776853" cy="550672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568158" y="1594713"/>
            <a:ext cx="9049042" cy="1834287"/>
          </a:xfrm>
        </p:spPr>
        <p:txBody>
          <a:bodyPr anchor="ctr" anchorCtr="0">
            <a:noAutofit/>
          </a:bodyPr>
          <a:lstStyle>
            <a:lvl1pPr algn="ctr">
              <a:defRPr sz="60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ADD BIG POINT</a:t>
            </a:r>
          </a:p>
        </p:txBody>
      </p:sp>
      <p:sp>
        <p:nvSpPr>
          <p:cNvPr id="2" name="Rounded Rectangle 1"/>
          <p:cNvSpPr/>
          <p:nvPr userDrawn="1"/>
        </p:nvSpPr>
        <p:spPr>
          <a:xfrm>
            <a:off x="1287158" y="1306983"/>
            <a:ext cx="9604362" cy="3908347"/>
          </a:xfrm>
          <a:prstGeom prst="roundRect">
            <a:avLst>
              <a:gd name="adj" fmla="val 0"/>
            </a:avLst>
          </a:prstGeom>
          <a:noFill/>
          <a:ln w="50800">
            <a:solidFill>
              <a:schemeClr val="accent4">
                <a:lumMod val="75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8C41D7EF-A1BA-4B4B-9F18-5B4F4BF49CF6}"/>
              </a:ext>
            </a:extLst>
          </p:cNvPr>
          <p:cNvSpPr>
            <a:spLocks noGrp="1"/>
          </p:cNvSpPr>
          <p:nvPr>
            <p:ph type="body" sz="quarter" idx="10"/>
          </p:nvPr>
        </p:nvSpPr>
        <p:spPr>
          <a:xfrm>
            <a:off x="1568158" y="3576638"/>
            <a:ext cx="9049042" cy="1381125"/>
          </a:xfrm>
        </p:spPr>
        <p:txBody>
          <a:bodyPr/>
          <a:lstStyle>
            <a:lvl1pPr algn="ctr">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3744405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Big Point Slide B">
    <p:spTree>
      <p:nvGrpSpPr>
        <p:cNvPr id="1" name=""/>
        <p:cNvGrpSpPr/>
        <p:nvPr/>
      </p:nvGrpSpPr>
      <p:grpSpPr>
        <a:xfrm>
          <a:off x="0" y="0"/>
          <a:ext cx="0" cy="0"/>
          <a:chOff x="0" y="0"/>
          <a:chExt cx="0" cy="0"/>
        </a:xfrm>
      </p:grpSpPr>
      <p:sp>
        <p:nvSpPr>
          <p:cNvPr id="15" name="Rectangle 14"/>
          <p:cNvSpPr/>
          <p:nvPr userDrawn="1"/>
        </p:nvSpPr>
        <p:spPr>
          <a:xfrm rot="10800000">
            <a:off x="707571" y="731518"/>
            <a:ext cx="10776853" cy="5506722"/>
          </a:xfrm>
          <a:prstGeom prst="rect">
            <a:avLst/>
          </a:prstGeom>
          <a:solidFill>
            <a:srgbClr val="6CC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title" hasCustomPrompt="1"/>
          </p:nvPr>
        </p:nvSpPr>
        <p:spPr>
          <a:xfrm>
            <a:off x="1568158" y="1594713"/>
            <a:ext cx="9049042" cy="1834287"/>
          </a:xfrm>
        </p:spPr>
        <p:txBody>
          <a:bodyPr anchor="ctr" anchorCtr="0">
            <a:noAutofit/>
          </a:bodyPr>
          <a:lstStyle>
            <a:lvl1pPr algn="ctr">
              <a:defRPr sz="6000" b="0" i="0">
                <a:solidFill>
                  <a:schemeClr val="bg1"/>
                </a:solidFill>
                <a:latin typeface="Museo Slab 500" panose="02000000000000000000" pitchFamily="2" charset="77"/>
                <a:ea typeface="Museo Slab 500" panose="02000000000000000000" pitchFamily="2" charset="77"/>
                <a:cs typeface="Museo Slab 500" panose="02000000000000000000" pitchFamily="2" charset="77"/>
              </a:defRPr>
            </a:lvl1pPr>
          </a:lstStyle>
          <a:p>
            <a:r>
              <a:rPr lang="en-US" dirty="0"/>
              <a:t>ADD BIG POINT</a:t>
            </a:r>
          </a:p>
        </p:txBody>
      </p:sp>
      <p:sp>
        <p:nvSpPr>
          <p:cNvPr id="2" name="Rounded Rectangle 1"/>
          <p:cNvSpPr/>
          <p:nvPr userDrawn="1"/>
        </p:nvSpPr>
        <p:spPr>
          <a:xfrm>
            <a:off x="1287158" y="1306983"/>
            <a:ext cx="9604362" cy="3908347"/>
          </a:xfrm>
          <a:prstGeom prst="roundRect">
            <a:avLst>
              <a:gd name="adj" fmla="val 0"/>
            </a:avLst>
          </a:prstGeom>
          <a:noFill/>
          <a:ln w="50800">
            <a:solidFill>
              <a:schemeClr val="accent5">
                <a:lumMod val="60000"/>
                <a:lumOff val="40000"/>
              </a:schemeClr>
            </a:solidFill>
            <a:prstDash val="solid"/>
            <a:extLst>
              <a:ext uri="{C807C97D-BFC1-408E-A445-0C87EB9F89A2}">
                <ask:lineSketchStyleProps xmlns:ask="http://schemas.microsoft.com/office/drawing/2018/sketchyshapes" sd="1219033472">
                  <a:custGeom>
                    <a:avLst/>
                    <a:gdLst>
                      <a:gd name="connsiteX0" fmla="*/ 0 w 4626427"/>
                      <a:gd name="connsiteY0" fmla="*/ 0 h 5394957"/>
                      <a:gd name="connsiteX1" fmla="*/ 0 w 4626427"/>
                      <a:gd name="connsiteY1" fmla="*/ 0 h 5394957"/>
                      <a:gd name="connsiteX2" fmla="*/ 614654 w 4626427"/>
                      <a:gd name="connsiteY2" fmla="*/ 0 h 5394957"/>
                      <a:gd name="connsiteX3" fmla="*/ 1136779 w 4626427"/>
                      <a:gd name="connsiteY3" fmla="*/ 0 h 5394957"/>
                      <a:gd name="connsiteX4" fmla="*/ 1890226 w 4626427"/>
                      <a:gd name="connsiteY4" fmla="*/ 0 h 5394957"/>
                      <a:gd name="connsiteX5" fmla="*/ 2504880 w 4626427"/>
                      <a:gd name="connsiteY5" fmla="*/ 0 h 5394957"/>
                      <a:gd name="connsiteX6" fmla="*/ 3119534 w 4626427"/>
                      <a:gd name="connsiteY6" fmla="*/ 0 h 5394957"/>
                      <a:gd name="connsiteX7" fmla="*/ 3872980 w 4626427"/>
                      <a:gd name="connsiteY7" fmla="*/ 0 h 5394957"/>
                      <a:gd name="connsiteX8" fmla="*/ 4626427 w 4626427"/>
                      <a:gd name="connsiteY8" fmla="*/ 0 h 5394957"/>
                      <a:gd name="connsiteX9" fmla="*/ 4626427 w 4626427"/>
                      <a:gd name="connsiteY9" fmla="*/ 0 h 5394957"/>
                      <a:gd name="connsiteX10" fmla="*/ 4626427 w 4626427"/>
                      <a:gd name="connsiteY10" fmla="*/ 782269 h 5394957"/>
                      <a:gd name="connsiteX11" fmla="*/ 4626427 w 4626427"/>
                      <a:gd name="connsiteY11" fmla="*/ 1348739 h 5394957"/>
                      <a:gd name="connsiteX12" fmla="*/ 4626427 w 4626427"/>
                      <a:gd name="connsiteY12" fmla="*/ 1915210 h 5394957"/>
                      <a:gd name="connsiteX13" fmla="*/ 4626427 w 4626427"/>
                      <a:gd name="connsiteY13" fmla="*/ 2589579 h 5394957"/>
                      <a:gd name="connsiteX14" fmla="*/ 4626427 w 4626427"/>
                      <a:gd name="connsiteY14" fmla="*/ 3317899 h 5394957"/>
                      <a:gd name="connsiteX15" fmla="*/ 4626427 w 4626427"/>
                      <a:gd name="connsiteY15" fmla="*/ 3830419 h 5394957"/>
                      <a:gd name="connsiteX16" fmla="*/ 4626427 w 4626427"/>
                      <a:gd name="connsiteY16" fmla="*/ 4504789 h 5394957"/>
                      <a:gd name="connsiteX17" fmla="*/ 4626427 w 4626427"/>
                      <a:gd name="connsiteY17" fmla="*/ 5394957 h 5394957"/>
                      <a:gd name="connsiteX18" fmla="*/ 4626427 w 4626427"/>
                      <a:gd name="connsiteY18" fmla="*/ 5394957 h 5394957"/>
                      <a:gd name="connsiteX19" fmla="*/ 3965509 w 4626427"/>
                      <a:gd name="connsiteY19" fmla="*/ 5394957 h 5394957"/>
                      <a:gd name="connsiteX20" fmla="*/ 3212062 w 4626427"/>
                      <a:gd name="connsiteY20" fmla="*/ 5394957 h 5394957"/>
                      <a:gd name="connsiteX21" fmla="*/ 2551144 w 4626427"/>
                      <a:gd name="connsiteY21" fmla="*/ 5394957 h 5394957"/>
                      <a:gd name="connsiteX22" fmla="*/ 2029019 w 4626427"/>
                      <a:gd name="connsiteY22" fmla="*/ 5394957 h 5394957"/>
                      <a:gd name="connsiteX23" fmla="*/ 1460629 w 4626427"/>
                      <a:gd name="connsiteY23" fmla="*/ 5394957 h 5394957"/>
                      <a:gd name="connsiteX24" fmla="*/ 707182 w 4626427"/>
                      <a:gd name="connsiteY24" fmla="*/ 5394957 h 5394957"/>
                      <a:gd name="connsiteX25" fmla="*/ 0 w 4626427"/>
                      <a:gd name="connsiteY25" fmla="*/ 5394957 h 5394957"/>
                      <a:gd name="connsiteX26" fmla="*/ 0 w 4626427"/>
                      <a:gd name="connsiteY26" fmla="*/ 5394957 h 5394957"/>
                      <a:gd name="connsiteX27" fmla="*/ 0 w 4626427"/>
                      <a:gd name="connsiteY27" fmla="*/ 4828487 h 5394957"/>
                      <a:gd name="connsiteX28" fmla="*/ 0 w 4626427"/>
                      <a:gd name="connsiteY28" fmla="*/ 4208066 h 5394957"/>
                      <a:gd name="connsiteX29" fmla="*/ 0 w 4626427"/>
                      <a:gd name="connsiteY29" fmla="*/ 3695546 h 5394957"/>
                      <a:gd name="connsiteX30" fmla="*/ 0 w 4626427"/>
                      <a:gd name="connsiteY30" fmla="*/ 3183025 h 5394957"/>
                      <a:gd name="connsiteX31" fmla="*/ 0 w 4626427"/>
                      <a:gd name="connsiteY31" fmla="*/ 2454705 h 5394957"/>
                      <a:gd name="connsiteX32" fmla="*/ 0 w 4626427"/>
                      <a:gd name="connsiteY32" fmla="*/ 1888235 h 5394957"/>
                      <a:gd name="connsiteX33" fmla="*/ 0 w 4626427"/>
                      <a:gd name="connsiteY33" fmla="*/ 1105966 h 5394957"/>
                      <a:gd name="connsiteX34" fmla="*/ 0 w 4626427"/>
                      <a:gd name="connsiteY34" fmla="*/ 0 h 5394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626427" h="5394957" extrusionOk="0">
                        <a:moveTo>
                          <a:pt x="0" y="0"/>
                        </a:moveTo>
                        <a:lnTo>
                          <a:pt x="0" y="0"/>
                        </a:lnTo>
                        <a:cubicBezTo>
                          <a:pt x="240121" y="-19070"/>
                          <a:pt x="383512" y="-18001"/>
                          <a:pt x="614654" y="0"/>
                        </a:cubicBezTo>
                        <a:cubicBezTo>
                          <a:pt x="845796" y="18001"/>
                          <a:pt x="988151" y="-4382"/>
                          <a:pt x="1136779" y="0"/>
                        </a:cubicBezTo>
                        <a:cubicBezTo>
                          <a:pt x="1285408" y="4382"/>
                          <a:pt x="1519205" y="-34089"/>
                          <a:pt x="1890226" y="0"/>
                        </a:cubicBezTo>
                        <a:cubicBezTo>
                          <a:pt x="2261247" y="34089"/>
                          <a:pt x="2348352" y="25566"/>
                          <a:pt x="2504880" y="0"/>
                        </a:cubicBezTo>
                        <a:cubicBezTo>
                          <a:pt x="2661408" y="-25566"/>
                          <a:pt x="2813636" y="-17392"/>
                          <a:pt x="3119534" y="0"/>
                        </a:cubicBezTo>
                        <a:cubicBezTo>
                          <a:pt x="3425432" y="17392"/>
                          <a:pt x="3604629" y="3086"/>
                          <a:pt x="3872980" y="0"/>
                        </a:cubicBezTo>
                        <a:cubicBezTo>
                          <a:pt x="4141331" y="-3086"/>
                          <a:pt x="4465311" y="18376"/>
                          <a:pt x="4626427" y="0"/>
                        </a:cubicBezTo>
                        <a:lnTo>
                          <a:pt x="4626427" y="0"/>
                        </a:lnTo>
                        <a:cubicBezTo>
                          <a:pt x="4623314" y="281132"/>
                          <a:pt x="4661773" y="579184"/>
                          <a:pt x="4626427" y="782269"/>
                        </a:cubicBezTo>
                        <a:cubicBezTo>
                          <a:pt x="4591081" y="985354"/>
                          <a:pt x="4616201" y="1075001"/>
                          <a:pt x="4626427" y="1348739"/>
                        </a:cubicBezTo>
                        <a:cubicBezTo>
                          <a:pt x="4636654" y="1622477"/>
                          <a:pt x="4609814" y="1641014"/>
                          <a:pt x="4626427" y="1915210"/>
                        </a:cubicBezTo>
                        <a:cubicBezTo>
                          <a:pt x="4643040" y="2189406"/>
                          <a:pt x="4608784" y="2359308"/>
                          <a:pt x="4626427" y="2589579"/>
                        </a:cubicBezTo>
                        <a:cubicBezTo>
                          <a:pt x="4644070" y="2819850"/>
                          <a:pt x="4602421" y="3138579"/>
                          <a:pt x="4626427" y="3317899"/>
                        </a:cubicBezTo>
                        <a:cubicBezTo>
                          <a:pt x="4650433" y="3497219"/>
                          <a:pt x="4607408" y="3615268"/>
                          <a:pt x="4626427" y="3830419"/>
                        </a:cubicBezTo>
                        <a:cubicBezTo>
                          <a:pt x="4645446" y="4045570"/>
                          <a:pt x="4625425" y="4292504"/>
                          <a:pt x="4626427" y="4504789"/>
                        </a:cubicBezTo>
                        <a:cubicBezTo>
                          <a:pt x="4627430" y="4717074"/>
                          <a:pt x="4597215" y="4965405"/>
                          <a:pt x="4626427" y="5394957"/>
                        </a:cubicBezTo>
                        <a:lnTo>
                          <a:pt x="4626427" y="5394957"/>
                        </a:lnTo>
                        <a:cubicBezTo>
                          <a:pt x="4395895" y="5375569"/>
                          <a:pt x="4288618" y="5427341"/>
                          <a:pt x="3965509" y="5394957"/>
                        </a:cubicBezTo>
                        <a:cubicBezTo>
                          <a:pt x="3642400" y="5362573"/>
                          <a:pt x="3464677" y="5359124"/>
                          <a:pt x="3212062" y="5394957"/>
                        </a:cubicBezTo>
                        <a:cubicBezTo>
                          <a:pt x="2959447" y="5430790"/>
                          <a:pt x="2819134" y="5416785"/>
                          <a:pt x="2551144" y="5394957"/>
                        </a:cubicBezTo>
                        <a:cubicBezTo>
                          <a:pt x="2283154" y="5373129"/>
                          <a:pt x="2149922" y="5409165"/>
                          <a:pt x="2029019" y="5394957"/>
                        </a:cubicBezTo>
                        <a:cubicBezTo>
                          <a:pt x="1908117" y="5380749"/>
                          <a:pt x="1650653" y="5394604"/>
                          <a:pt x="1460629" y="5394957"/>
                        </a:cubicBezTo>
                        <a:cubicBezTo>
                          <a:pt x="1270605" y="5395311"/>
                          <a:pt x="1019963" y="5392923"/>
                          <a:pt x="707182" y="5394957"/>
                        </a:cubicBezTo>
                        <a:cubicBezTo>
                          <a:pt x="394401" y="5396991"/>
                          <a:pt x="267435" y="5402137"/>
                          <a:pt x="0" y="5394957"/>
                        </a:cubicBezTo>
                        <a:lnTo>
                          <a:pt x="0" y="5394957"/>
                        </a:lnTo>
                        <a:cubicBezTo>
                          <a:pt x="-6061" y="5164908"/>
                          <a:pt x="28138" y="5087547"/>
                          <a:pt x="0" y="4828487"/>
                        </a:cubicBezTo>
                        <a:cubicBezTo>
                          <a:pt x="-28138" y="4569427"/>
                          <a:pt x="18507" y="4461260"/>
                          <a:pt x="0" y="4208066"/>
                        </a:cubicBezTo>
                        <a:cubicBezTo>
                          <a:pt x="-18507" y="3954872"/>
                          <a:pt x="10023" y="3846142"/>
                          <a:pt x="0" y="3695546"/>
                        </a:cubicBezTo>
                        <a:cubicBezTo>
                          <a:pt x="-10023" y="3544950"/>
                          <a:pt x="18060" y="3311915"/>
                          <a:pt x="0" y="3183025"/>
                        </a:cubicBezTo>
                        <a:cubicBezTo>
                          <a:pt x="-18060" y="3054135"/>
                          <a:pt x="-19108" y="2620092"/>
                          <a:pt x="0" y="2454705"/>
                        </a:cubicBezTo>
                        <a:cubicBezTo>
                          <a:pt x="19108" y="2289318"/>
                          <a:pt x="-23211" y="2022354"/>
                          <a:pt x="0" y="1888235"/>
                        </a:cubicBezTo>
                        <a:cubicBezTo>
                          <a:pt x="23211" y="1754116"/>
                          <a:pt x="-12028" y="1479881"/>
                          <a:pt x="0" y="1105966"/>
                        </a:cubicBezTo>
                        <a:cubicBezTo>
                          <a:pt x="12028" y="732051"/>
                          <a:pt x="35146" y="345401"/>
                          <a:pt x="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8C41D7EF-A1BA-4B4B-9F18-5B4F4BF49CF6}"/>
              </a:ext>
            </a:extLst>
          </p:cNvPr>
          <p:cNvSpPr>
            <a:spLocks noGrp="1"/>
          </p:cNvSpPr>
          <p:nvPr>
            <p:ph type="body" sz="quarter" idx="10"/>
          </p:nvPr>
        </p:nvSpPr>
        <p:spPr>
          <a:xfrm>
            <a:off x="1568158" y="3576638"/>
            <a:ext cx="9049042" cy="1381125"/>
          </a:xfrm>
        </p:spPr>
        <p:txBody>
          <a:bodyPr/>
          <a:lstStyle>
            <a:lvl1pPr algn="ctr">
              <a:defRPr>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0411915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Text Slide">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3" y="731520"/>
            <a:ext cx="5001986" cy="1306287"/>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7" name="Text Placeholder 10"/>
          <p:cNvSpPr>
            <a:spLocks noGrp="1"/>
          </p:cNvSpPr>
          <p:nvPr>
            <p:ph type="body" sz="quarter" idx="14" hasCustomPrompt="1"/>
          </p:nvPr>
        </p:nvSpPr>
        <p:spPr>
          <a:xfrm>
            <a:off x="6460672" y="731521"/>
            <a:ext cx="5001986" cy="5394956"/>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8" name="Text Placeholder 10"/>
          <p:cNvSpPr>
            <a:spLocks noGrp="1"/>
          </p:cNvSpPr>
          <p:nvPr>
            <p:ph type="body" sz="quarter" idx="15" hasCustomPrompt="1"/>
          </p:nvPr>
        </p:nvSpPr>
        <p:spPr>
          <a:xfrm>
            <a:off x="729343" y="2403567"/>
            <a:ext cx="5001986" cy="3722909"/>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5" name="Rectangle 4">
            <a:extLst>
              <a:ext uri="{FF2B5EF4-FFF2-40B4-BE49-F238E27FC236}">
                <a16:creationId xmlns:a16="http://schemas.microsoft.com/office/drawing/2014/main" id="{31D247B0-E927-BA47-AA43-0614A80926AF}"/>
              </a:ext>
            </a:extLst>
          </p:cNvPr>
          <p:cNvSpPr/>
          <p:nvPr userDrawn="1"/>
        </p:nvSpPr>
        <p:spPr>
          <a:xfrm>
            <a:off x="729342" y="2170884"/>
            <a:ext cx="5001987" cy="10495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Text &amp; Pic Slide">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3" y="731520"/>
            <a:ext cx="5001986" cy="1306287"/>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7" name="Text Placeholder 10"/>
          <p:cNvSpPr>
            <a:spLocks noGrp="1"/>
          </p:cNvSpPr>
          <p:nvPr>
            <p:ph type="body" sz="quarter" idx="14" hasCustomPrompt="1"/>
          </p:nvPr>
        </p:nvSpPr>
        <p:spPr>
          <a:xfrm>
            <a:off x="6460672" y="2403567"/>
            <a:ext cx="5001986" cy="3722909"/>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8" name="Text Placeholder 10"/>
          <p:cNvSpPr>
            <a:spLocks noGrp="1"/>
          </p:cNvSpPr>
          <p:nvPr>
            <p:ph type="body" sz="quarter" idx="15" hasCustomPrompt="1"/>
          </p:nvPr>
        </p:nvSpPr>
        <p:spPr>
          <a:xfrm>
            <a:off x="729343" y="2403567"/>
            <a:ext cx="5001986" cy="3722909"/>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3" name="Picture Placeholder 2"/>
          <p:cNvSpPr>
            <a:spLocks noGrp="1"/>
          </p:cNvSpPr>
          <p:nvPr>
            <p:ph type="pic" sz="quarter" idx="16"/>
          </p:nvPr>
        </p:nvSpPr>
        <p:spPr>
          <a:xfrm>
            <a:off x="6461125" y="0"/>
            <a:ext cx="5002213" cy="2038350"/>
          </a:xfrm>
          <a:prstGeom prst="round2SameRect">
            <a:avLst>
              <a:gd name="adj1" fmla="val 0"/>
              <a:gd name="adj2" fmla="val 0"/>
            </a:avLst>
          </a:prstGeom>
        </p:spPr>
        <p:txBody>
          <a:bodyPr/>
          <a:lstStyle/>
          <a:p>
            <a:endParaRPr lang="en-US" dirty="0"/>
          </a:p>
        </p:txBody>
      </p:sp>
      <p:sp>
        <p:nvSpPr>
          <p:cNvPr id="10" name="Rectangle 9">
            <a:extLst>
              <a:ext uri="{FF2B5EF4-FFF2-40B4-BE49-F238E27FC236}">
                <a16:creationId xmlns:a16="http://schemas.microsoft.com/office/drawing/2014/main" id="{D105D474-9989-5C47-99F2-F729614BA677}"/>
              </a:ext>
            </a:extLst>
          </p:cNvPr>
          <p:cNvSpPr/>
          <p:nvPr userDrawn="1"/>
        </p:nvSpPr>
        <p:spPr>
          <a:xfrm>
            <a:off x="729342" y="2170884"/>
            <a:ext cx="5001987" cy="104955"/>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ngle Column Slide">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2" y="731520"/>
            <a:ext cx="10731137" cy="1306287"/>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8" name="Text Placeholder 10"/>
          <p:cNvSpPr>
            <a:spLocks noGrp="1"/>
          </p:cNvSpPr>
          <p:nvPr>
            <p:ph type="body" sz="quarter" idx="15" hasCustomPrompt="1"/>
          </p:nvPr>
        </p:nvSpPr>
        <p:spPr>
          <a:xfrm>
            <a:off x="729343" y="2403567"/>
            <a:ext cx="10731136" cy="3722909"/>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4" name="Rectangle 3">
            <a:extLst>
              <a:ext uri="{FF2B5EF4-FFF2-40B4-BE49-F238E27FC236}">
                <a16:creationId xmlns:a16="http://schemas.microsoft.com/office/drawing/2014/main" id="{C8141269-5D1A-EF4E-98B8-4FA8425214D0}"/>
              </a:ext>
            </a:extLst>
          </p:cNvPr>
          <p:cNvSpPr/>
          <p:nvPr userDrawn="1"/>
        </p:nvSpPr>
        <p:spPr>
          <a:xfrm>
            <a:off x="-15240" y="-22860"/>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act slide A">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2" y="731520"/>
            <a:ext cx="10731137" cy="1306287"/>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4" name="Rectangle 3">
            <a:extLst>
              <a:ext uri="{FF2B5EF4-FFF2-40B4-BE49-F238E27FC236}">
                <a16:creationId xmlns:a16="http://schemas.microsoft.com/office/drawing/2014/main" id="{C8141269-5D1A-EF4E-98B8-4FA8425214D0}"/>
              </a:ext>
            </a:extLst>
          </p:cNvPr>
          <p:cNvSpPr/>
          <p:nvPr userDrawn="1"/>
        </p:nvSpPr>
        <p:spPr>
          <a:xfrm>
            <a:off x="-15240" y="-22860"/>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 name="Rectangle 4">
            <a:extLst>
              <a:ext uri="{FF2B5EF4-FFF2-40B4-BE49-F238E27FC236}">
                <a16:creationId xmlns:a16="http://schemas.microsoft.com/office/drawing/2014/main" id="{9A8A1150-2B8F-6F47-B9BE-26F641EEF2A5}"/>
              </a:ext>
            </a:extLst>
          </p:cNvPr>
          <p:cNvSpPr/>
          <p:nvPr userDrawn="1"/>
        </p:nvSpPr>
        <p:spPr>
          <a:xfrm rot="10800000">
            <a:off x="-3" y="2037807"/>
            <a:ext cx="12192002" cy="4820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0"/>
          <p:cNvSpPr>
            <a:spLocks noGrp="1"/>
          </p:cNvSpPr>
          <p:nvPr>
            <p:ph type="body" sz="quarter" idx="15" hasCustomPrompt="1"/>
          </p:nvPr>
        </p:nvSpPr>
        <p:spPr>
          <a:xfrm>
            <a:off x="740773" y="4130584"/>
            <a:ext cx="3200400"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7" name="Text Placeholder 10">
            <a:extLst>
              <a:ext uri="{FF2B5EF4-FFF2-40B4-BE49-F238E27FC236}">
                <a16:creationId xmlns:a16="http://schemas.microsoft.com/office/drawing/2014/main" id="{B5FF47A9-3B2B-1D44-988C-1840C9EC93E5}"/>
              </a:ext>
            </a:extLst>
          </p:cNvPr>
          <p:cNvSpPr>
            <a:spLocks noGrp="1"/>
          </p:cNvSpPr>
          <p:nvPr>
            <p:ph type="body" sz="quarter" idx="16" hasCustomPrompt="1"/>
          </p:nvPr>
        </p:nvSpPr>
        <p:spPr>
          <a:xfrm>
            <a:off x="4433751" y="4130584"/>
            <a:ext cx="3200400"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9" name="Text Placeholder 10">
            <a:extLst>
              <a:ext uri="{FF2B5EF4-FFF2-40B4-BE49-F238E27FC236}">
                <a16:creationId xmlns:a16="http://schemas.microsoft.com/office/drawing/2014/main" id="{B3D860BF-7FAC-E94C-AC0A-041D4C24BAD7}"/>
              </a:ext>
            </a:extLst>
          </p:cNvPr>
          <p:cNvSpPr>
            <a:spLocks noGrp="1"/>
          </p:cNvSpPr>
          <p:nvPr>
            <p:ph type="body" sz="quarter" idx="17" hasCustomPrompt="1"/>
          </p:nvPr>
        </p:nvSpPr>
        <p:spPr>
          <a:xfrm>
            <a:off x="8126730" y="4130584"/>
            <a:ext cx="3200400"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0" name="Text Placeholder 10">
            <a:extLst>
              <a:ext uri="{FF2B5EF4-FFF2-40B4-BE49-F238E27FC236}">
                <a16:creationId xmlns:a16="http://schemas.microsoft.com/office/drawing/2014/main" id="{A855A0CA-D004-1B48-901C-B8AA310069E5}"/>
              </a:ext>
            </a:extLst>
          </p:cNvPr>
          <p:cNvSpPr>
            <a:spLocks noGrp="1"/>
          </p:cNvSpPr>
          <p:nvPr>
            <p:ph type="body" sz="quarter" idx="18" hasCustomPrompt="1"/>
          </p:nvPr>
        </p:nvSpPr>
        <p:spPr>
          <a:xfrm>
            <a:off x="740773" y="1657079"/>
            <a:ext cx="3188969"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2" name="Text Placeholder 10">
            <a:extLst>
              <a:ext uri="{FF2B5EF4-FFF2-40B4-BE49-F238E27FC236}">
                <a16:creationId xmlns:a16="http://schemas.microsoft.com/office/drawing/2014/main" id="{B5F985D1-670F-BC40-8998-BCE84BDAF0F7}"/>
              </a:ext>
            </a:extLst>
          </p:cNvPr>
          <p:cNvSpPr>
            <a:spLocks noGrp="1"/>
          </p:cNvSpPr>
          <p:nvPr>
            <p:ph type="body" sz="quarter" idx="20" hasCustomPrompt="1"/>
          </p:nvPr>
        </p:nvSpPr>
        <p:spPr>
          <a:xfrm>
            <a:off x="8115299" y="1657079"/>
            <a:ext cx="3200400"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20" name="Text Placeholder 10">
            <a:extLst>
              <a:ext uri="{FF2B5EF4-FFF2-40B4-BE49-F238E27FC236}">
                <a16:creationId xmlns:a16="http://schemas.microsoft.com/office/drawing/2014/main" id="{A6D3979C-934E-7145-B966-797F5AAF0330}"/>
              </a:ext>
            </a:extLst>
          </p:cNvPr>
          <p:cNvSpPr>
            <a:spLocks noGrp="1"/>
          </p:cNvSpPr>
          <p:nvPr>
            <p:ph type="body" sz="quarter" idx="22" hasCustomPrompt="1"/>
          </p:nvPr>
        </p:nvSpPr>
        <p:spPr>
          <a:xfrm>
            <a:off x="4433751" y="1657079"/>
            <a:ext cx="3200400"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Tree>
    <p:extLst>
      <p:ext uri="{BB962C8B-B14F-4D97-AF65-F5344CB8AC3E}">
        <p14:creationId xmlns:p14="http://schemas.microsoft.com/office/powerpoint/2010/main" val="19388899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Fact slide A">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2" y="731520"/>
            <a:ext cx="10731137" cy="1306287"/>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4" name="Rectangle 3">
            <a:extLst>
              <a:ext uri="{FF2B5EF4-FFF2-40B4-BE49-F238E27FC236}">
                <a16:creationId xmlns:a16="http://schemas.microsoft.com/office/drawing/2014/main" id="{C8141269-5D1A-EF4E-98B8-4FA8425214D0}"/>
              </a:ext>
            </a:extLst>
          </p:cNvPr>
          <p:cNvSpPr/>
          <p:nvPr userDrawn="1"/>
        </p:nvSpPr>
        <p:spPr>
          <a:xfrm>
            <a:off x="-15240" y="-22860"/>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 name="Rectangle 4">
            <a:extLst>
              <a:ext uri="{FF2B5EF4-FFF2-40B4-BE49-F238E27FC236}">
                <a16:creationId xmlns:a16="http://schemas.microsoft.com/office/drawing/2014/main" id="{9A8A1150-2B8F-6F47-B9BE-26F641EEF2A5}"/>
              </a:ext>
            </a:extLst>
          </p:cNvPr>
          <p:cNvSpPr/>
          <p:nvPr userDrawn="1"/>
        </p:nvSpPr>
        <p:spPr>
          <a:xfrm rot="10800000">
            <a:off x="-3" y="2037807"/>
            <a:ext cx="12192002" cy="4820192"/>
          </a:xfrm>
          <a:prstGeom prst="rect">
            <a:avLst/>
          </a:prstGeom>
          <a:solidFill>
            <a:srgbClr val="232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0">
            <a:extLst>
              <a:ext uri="{FF2B5EF4-FFF2-40B4-BE49-F238E27FC236}">
                <a16:creationId xmlns:a16="http://schemas.microsoft.com/office/drawing/2014/main" id="{A855A0CA-D004-1B48-901C-B8AA310069E5}"/>
              </a:ext>
            </a:extLst>
          </p:cNvPr>
          <p:cNvSpPr>
            <a:spLocks noGrp="1"/>
          </p:cNvSpPr>
          <p:nvPr>
            <p:ph type="body" sz="quarter" idx="18" hasCustomPrompt="1"/>
          </p:nvPr>
        </p:nvSpPr>
        <p:spPr>
          <a:xfrm>
            <a:off x="1728216" y="1657079"/>
            <a:ext cx="2201526"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7" name="Text Placeholder 10">
            <a:extLst>
              <a:ext uri="{FF2B5EF4-FFF2-40B4-BE49-F238E27FC236}">
                <a16:creationId xmlns:a16="http://schemas.microsoft.com/office/drawing/2014/main" id="{E78B8E89-3F37-4243-B633-5EBA6EC736C6}"/>
              </a:ext>
            </a:extLst>
          </p:cNvPr>
          <p:cNvSpPr>
            <a:spLocks noGrp="1"/>
          </p:cNvSpPr>
          <p:nvPr>
            <p:ph type="body" sz="quarter" idx="21" hasCustomPrompt="1"/>
          </p:nvPr>
        </p:nvSpPr>
        <p:spPr>
          <a:xfrm>
            <a:off x="729341" y="1657079"/>
            <a:ext cx="998875"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1" i="0">
                <a:solidFill>
                  <a:schemeClr val="accent1"/>
                </a:solidFill>
                <a:latin typeface="+mn-lt"/>
                <a:ea typeface="Trebuchet MS" charset="0"/>
                <a:cs typeface="Trebuchet MS" charset="0"/>
              </a:defRPr>
            </a:lvl1pPr>
          </a:lstStyle>
          <a:p>
            <a:pPr lvl="0"/>
            <a:r>
              <a:rPr lang="en-US" dirty="0"/>
              <a:t>Click to edit slide content.</a:t>
            </a:r>
          </a:p>
        </p:txBody>
      </p:sp>
      <p:sp>
        <p:nvSpPr>
          <p:cNvPr id="13" name="Text Placeholder 10">
            <a:extLst>
              <a:ext uri="{FF2B5EF4-FFF2-40B4-BE49-F238E27FC236}">
                <a16:creationId xmlns:a16="http://schemas.microsoft.com/office/drawing/2014/main" id="{C7071CE6-0C1C-794B-99E6-5684E954E8A4}"/>
              </a:ext>
            </a:extLst>
          </p:cNvPr>
          <p:cNvSpPr>
            <a:spLocks noGrp="1"/>
          </p:cNvSpPr>
          <p:nvPr>
            <p:ph type="body" sz="quarter" idx="22" hasCustomPrompt="1"/>
          </p:nvPr>
        </p:nvSpPr>
        <p:spPr>
          <a:xfrm>
            <a:off x="5432626" y="1657079"/>
            <a:ext cx="2201526"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4" name="Text Placeholder 10">
            <a:extLst>
              <a:ext uri="{FF2B5EF4-FFF2-40B4-BE49-F238E27FC236}">
                <a16:creationId xmlns:a16="http://schemas.microsoft.com/office/drawing/2014/main" id="{967D9A2E-8D8F-5249-852D-3A98ACF4537B}"/>
              </a:ext>
            </a:extLst>
          </p:cNvPr>
          <p:cNvSpPr>
            <a:spLocks noGrp="1"/>
          </p:cNvSpPr>
          <p:nvPr>
            <p:ph type="body" sz="quarter" idx="23" hasCustomPrompt="1"/>
          </p:nvPr>
        </p:nvSpPr>
        <p:spPr>
          <a:xfrm>
            <a:off x="4433751" y="1657079"/>
            <a:ext cx="998875"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1" i="0">
                <a:solidFill>
                  <a:schemeClr val="accent1"/>
                </a:solidFill>
                <a:latin typeface="+mn-lt"/>
                <a:ea typeface="Trebuchet MS" charset="0"/>
                <a:cs typeface="Trebuchet MS" charset="0"/>
              </a:defRPr>
            </a:lvl1pPr>
          </a:lstStyle>
          <a:p>
            <a:pPr lvl="0"/>
            <a:r>
              <a:rPr lang="en-US" dirty="0"/>
              <a:t>Click to edit slide content.</a:t>
            </a:r>
          </a:p>
        </p:txBody>
      </p:sp>
      <p:sp>
        <p:nvSpPr>
          <p:cNvPr id="15" name="Text Placeholder 10">
            <a:extLst>
              <a:ext uri="{FF2B5EF4-FFF2-40B4-BE49-F238E27FC236}">
                <a16:creationId xmlns:a16="http://schemas.microsoft.com/office/drawing/2014/main" id="{700A6184-0E3D-5B42-9FCD-F775A14E28D9}"/>
              </a:ext>
            </a:extLst>
          </p:cNvPr>
          <p:cNvSpPr>
            <a:spLocks noGrp="1"/>
          </p:cNvSpPr>
          <p:nvPr>
            <p:ph type="body" sz="quarter" idx="24" hasCustomPrompt="1"/>
          </p:nvPr>
        </p:nvSpPr>
        <p:spPr>
          <a:xfrm>
            <a:off x="9115952" y="1657079"/>
            <a:ext cx="2201526"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6" name="Text Placeholder 10">
            <a:extLst>
              <a:ext uri="{FF2B5EF4-FFF2-40B4-BE49-F238E27FC236}">
                <a16:creationId xmlns:a16="http://schemas.microsoft.com/office/drawing/2014/main" id="{8462A25B-5070-B64C-A8B6-2A3F1D923D38}"/>
              </a:ext>
            </a:extLst>
          </p:cNvPr>
          <p:cNvSpPr>
            <a:spLocks noGrp="1"/>
          </p:cNvSpPr>
          <p:nvPr>
            <p:ph type="body" sz="quarter" idx="25" hasCustomPrompt="1"/>
          </p:nvPr>
        </p:nvSpPr>
        <p:spPr>
          <a:xfrm>
            <a:off x="8117077" y="1657079"/>
            <a:ext cx="998875"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1" i="0">
                <a:solidFill>
                  <a:schemeClr val="accent1"/>
                </a:solidFill>
                <a:latin typeface="+mn-lt"/>
                <a:ea typeface="Trebuchet MS" charset="0"/>
                <a:cs typeface="Trebuchet MS" charset="0"/>
              </a:defRPr>
            </a:lvl1pPr>
          </a:lstStyle>
          <a:p>
            <a:pPr lvl="0"/>
            <a:r>
              <a:rPr lang="en-US" dirty="0"/>
              <a:t>Click to edit slide content.</a:t>
            </a:r>
          </a:p>
        </p:txBody>
      </p:sp>
      <p:sp>
        <p:nvSpPr>
          <p:cNvPr id="18" name="Text Placeholder 10">
            <a:extLst>
              <a:ext uri="{FF2B5EF4-FFF2-40B4-BE49-F238E27FC236}">
                <a16:creationId xmlns:a16="http://schemas.microsoft.com/office/drawing/2014/main" id="{31D307F4-D228-F74C-AD0E-905F965A5BC7}"/>
              </a:ext>
            </a:extLst>
          </p:cNvPr>
          <p:cNvSpPr>
            <a:spLocks noGrp="1"/>
          </p:cNvSpPr>
          <p:nvPr>
            <p:ph type="body" sz="quarter" idx="26" hasCustomPrompt="1"/>
          </p:nvPr>
        </p:nvSpPr>
        <p:spPr>
          <a:xfrm>
            <a:off x="1728216" y="4197806"/>
            <a:ext cx="2201526"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9" name="Text Placeholder 10">
            <a:extLst>
              <a:ext uri="{FF2B5EF4-FFF2-40B4-BE49-F238E27FC236}">
                <a16:creationId xmlns:a16="http://schemas.microsoft.com/office/drawing/2014/main" id="{94DD8F4A-42F9-A74E-B198-744E4A793E5E}"/>
              </a:ext>
            </a:extLst>
          </p:cNvPr>
          <p:cNvSpPr>
            <a:spLocks noGrp="1"/>
          </p:cNvSpPr>
          <p:nvPr>
            <p:ph type="body" sz="quarter" idx="27" hasCustomPrompt="1"/>
          </p:nvPr>
        </p:nvSpPr>
        <p:spPr>
          <a:xfrm>
            <a:off x="729341" y="4197806"/>
            <a:ext cx="998875"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1" i="0">
                <a:solidFill>
                  <a:schemeClr val="accent1"/>
                </a:solidFill>
                <a:latin typeface="+mn-lt"/>
                <a:ea typeface="Trebuchet MS" charset="0"/>
                <a:cs typeface="Trebuchet MS" charset="0"/>
              </a:defRPr>
            </a:lvl1pPr>
          </a:lstStyle>
          <a:p>
            <a:pPr lvl="0"/>
            <a:r>
              <a:rPr lang="en-US" dirty="0"/>
              <a:t>Click to edit slide content.</a:t>
            </a:r>
          </a:p>
        </p:txBody>
      </p:sp>
      <p:sp>
        <p:nvSpPr>
          <p:cNvPr id="21" name="Text Placeholder 10">
            <a:extLst>
              <a:ext uri="{FF2B5EF4-FFF2-40B4-BE49-F238E27FC236}">
                <a16:creationId xmlns:a16="http://schemas.microsoft.com/office/drawing/2014/main" id="{B7B54FF9-5D7D-1E42-A0B5-F6A311B4FBE5}"/>
              </a:ext>
            </a:extLst>
          </p:cNvPr>
          <p:cNvSpPr>
            <a:spLocks noGrp="1"/>
          </p:cNvSpPr>
          <p:nvPr>
            <p:ph type="body" sz="quarter" idx="28" hasCustomPrompt="1"/>
          </p:nvPr>
        </p:nvSpPr>
        <p:spPr>
          <a:xfrm>
            <a:off x="5432626" y="4197806"/>
            <a:ext cx="2201526"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22" name="Text Placeholder 10">
            <a:extLst>
              <a:ext uri="{FF2B5EF4-FFF2-40B4-BE49-F238E27FC236}">
                <a16:creationId xmlns:a16="http://schemas.microsoft.com/office/drawing/2014/main" id="{E10A2A30-45B4-3B4F-BCF9-39D84E529EB4}"/>
              </a:ext>
            </a:extLst>
          </p:cNvPr>
          <p:cNvSpPr>
            <a:spLocks noGrp="1"/>
          </p:cNvSpPr>
          <p:nvPr>
            <p:ph type="body" sz="quarter" idx="29" hasCustomPrompt="1"/>
          </p:nvPr>
        </p:nvSpPr>
        <p:spPr>
          <a:xfrm>
            <a:off x="4433751" y="4197806"/>
            <a:ext cx="998875"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1" i="0">
                <a:solidFill>
                  <a:schemeClr val="accent1"/>
                </a:solidFill>
                <a:latin typeface="+mn-lt"/>
                <a:ea typeface="Trebuchet MS" charset="0"/>
                <a:cs typeface="Trebuchet MS" charset="0"/>
              </a:defRPr>
            </a:lvl1pPr>
          </a:lstStyle>
          <a:p>
            <a:pPr lvl="0"/>
            <a:r>
              <a:rPr lang="en-US" dirty="0"/>
              <a:t>Click to edit slide content.</a:t>
            </a:r>
          </a:p>
        </p:txBody>
      </p:sp>
      <p:sp>
        <p:nvSpPr>
          <p:cNvPr id="23" name="Text Placeholder 10">
            <a:extLst>
              <a:ext uri="{FF2B5EF4-FFF2-40B4-BE49-F238E27FC236}">
                <a16:creationId xmlns:a16="http://schemas.microsoft.com/office/drawing/2014/main" id="{605F8D91-CBDE-6F48-8FA8-E605B4E44394}"/>
              </a:ext>
            </a:extLst>
          </p:cNvPr>
          <p:cNvSpPr>
            <a:spLocks noGrp="1"/>
          </p:cNvSpPr>
          <p:nvPr>
            <p:ph type="body" sz="quarter" idx="30" hasCustomPrompt="1"/>
          </p:nvPr>
        </p:nvSpPr>
        <p:spPr>
          <a:xfrm>
            <a:off x="9146940" y="4197806"/>
            <a:ext cx="2201526"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24" name="Text Placeholder 10">
            <a:extLst>
              <a:ext uri="{FF2B5EF4-FFF2-40B4-BE49-F238E27FC236}">
                <a16:creationId xmlns:a16="http://schemas.microsoft.com/office/drawing/2014/main" id="{ECF706BE-8F21-674A-854B-072A0A1BFD99}"/>
              </a:ext>
            </a:extLst>
          </p:cNvPr>
          <p:cNvSpPr>
            <a:spLocks noGrp="1"/>
          </p:cNvSpPr>
          <p:nvPr>
            <p:ph type="body" sz="quarter" idx="31" hasCustomPrompt="1"/>
          </p:nvPr>
        </p:nvSpPr>
        <p:spPr>
          <a:xfrm>
            <a:off x="8148065" y="4197806"/>
            <a:ext cx="998875" cy="1995896"/>
          </a:xfrm>
          <a:solidFill>
            <a:schemeClr val="bg1"/>
          </a:solidFill>
          <a:effectLst>
            <a:outerShdw blurRad="63500" dist="38100" sx="101000" sy="101000" algn="ctr" rotWithShape="0">
              <a:prstClr val="black">
                <a:alpha val="20000"/>
              </a:prstClr>
            </a:outerShdw>
          </a:effectLst>
        </p:spPr>
        <p:txBody>
          <a:bodyPr anchor="ctr" anchorCtr="0">
            <a:normAutofit/>
          </a:bodyPr>
          <a:lstStyle>
            <a:lvl1pPr marL="0" indent="0" algn="ctr">
              <a:buNone/>
              <a:defRPr sz="2400" b="1" i="0">
                <a:solidFill>
                  <a:schemeClr val="accent1"/>
                </a:solidFill>
                <a:latin typeface="+mn-lt"/>
                <a:ea typeface="Trebuchet MS" charset="0"/>
                <a:cs typeface="Trebuchet MS" charset="0"/>
              </a:defRPr>
            </a:lvl1pPr>
          </a:lstStyle>
          <a:p>
            <a:pPr lvl="0"/>
            <a:r>
              <a:rPr lang="en-US" dirty="0"/>
              <a:t>Click to edit slide content.</a:t>
            </a:r>
          </a:p>
        </p:txBody>
      </p:sp>
    </p:spTree>
    <p:extLst>
      <p:ext uri="{BB962C8B-B14F-4D97-AF65-F5344CB8AC3E}">
        <p14:creationId xmlns:p14="http://schemas.microsoft.com/office/powerpoint/2010/main" val="7773143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ngle Column Slide A">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2" y="731520"/>
            <a:ext cx="10731137" cy="1306287"/>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4" name="Rectangle 3">
            <a:extLst>
              <a:ext uri="{FF2B5EF4-FFF2-40B4-BE49-F238E27FC236}">
                <a16:creationId xmlns:a16="http://schemas.microsoft.com/office/drawing/2014/main" id="{C8141269-5D1A-EF4E-98B8-4FA8425214D0}"/>
              </a:ext>
            </a:extLst>
          </p:cNvPr>
          <p:cNvSpPr/>
          <p:nvPr userDrawn="1"/>
        </p:nvSpPr>
        <p:spPr>
          <a:xfrm>
            <a:off x="-15240" y="-22860"/>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 name="Rectangle 4">
            <a:extLst>
              <a:ext uri="{FF2B5EF4-FFF2-40B4-BE49-F238E27FC236}">
                <a16:creationId xmlns:a16="http://schemas.microsoft.com/office/drawing/2014/main" id="{9A8A1150-2B8F-6F47-B9BE-26F641EEF2A5}"/>
              </a:ext>
            </a:extLst>
          </p:cNvPr>
          <p:cNvSpPr/>
          <p:nvPr userDrawn="1"/>
        </p:nvSpPr>
        <p:spPr>
          <a:xfrm rot="10800000">
            <a:off x="-3" y="2336799"/>
            <a:ext cx="12192002" cy="452119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0">
            <a:extLst>
              <a:ext uri="{FF2B5EF4-FFF2-40B4-BE49-F238E27FC236}">
                <a16:creationId xmlns:a16="http://schemas.microsoft.com/office/drawing/2014/main" id="{A855A0CA-D004-1B48-901C-B8AA310069E5}"/>
              </a:ext>
            </a:extLst>
          </p:cNvPr>
          <p:cNvSpPr>
            <a:spLocks noGrp="1"/>
          </p:cNvSpPr>
          <p:nvPr>
            <p:ph type="body" sz="quarter" idx="18" hasCustomPrompt="1"/>
          </p:nvPr>
        </p:nvSpPr>
        <p:spPr>
          <a:xfrm>
            <a:off x="729342" y="1657078"/>
            <a:ext cx="10731136" cy="4621801"/>
          </a:xfrm>
          <a:solidFill>
            <a:schemeClr val="bg1"/>
          </a:solidFill>
          <a:effectLst>
            <a:outerShdw blurRad="63500" sx="101000" sy="101000" algn="ctr" rotWithShape="0">
              <a:prstClr val="black">
                <a:alpha val="20000"/>
              </a:prstClr>
            </a:outerShdw>
          </a:effectLst>
        </p:spPr>
        <p:txBody>
          <a:bodyPr lIns="274320" tIns="274320" rIns="274320" bIns="274320" anchor="t" anchorCtr="0">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2" name="Footer Placeholder 1">
            <a:extLst>
              <a:ext uri="{FF2B5EF4-FFF2-40B4-BE49-F238E27FC236}">
                <a16:creationId xmlns:a16="http://schemas.microsoft.com/office/drawing/2014/main" id="{F8D3511F-37D0-0942-8EEB-68407761ED27}"/>
              </a:ext>
            </a:extLst>
          </p:cNvPr>
          <p:cNvSpPr>
            <a:spLocks noGrp="1"/>
          </p:cNvSpPr>
          <p:nvPr>
            <p:ph type="ftr" sz="quarter" idx="19"/>
          </p:nvPr>
        </p:nvSpPr>
        <p:spPr/>
        <p:txBody>
          <a:bodyPr/>
          <a:lstStyle/>
          <a:p>
            <a:endParaRPr lang="en-US" dirty="0"/>
          </a:p>
        </p:txBody>
      </p:sp>
    </p:spTree>
    <p:extLst>
      <p:ext uri="{BB962C8B-B14F-4D97-AF65-F5344CB8AC3E}">
        <p14:creationId xmlns:p14="http://schemas.microsoft.com/office/powerpoint/2010/main" val="32973103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act Slide B">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2" y="731520"/>
            <a:ext cx="10731137" cy="1306287"/>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4" name="Rectangle 3">
            <a:extLst>
              <a:ext uri="{FF2B5EF4-FFF2-40B4-BE49-F238E27FC236}">
                <a16:creationId xmlns:a16="http://schemas.microsoft.com/office/drawing/2014/main" id="{C8141269-5D1A-EF4E-98B8-4FA8425214D0}"/>
              </a:ext>
            </a:extLst>
          </p:cNvPr>
          <p:cNvSpPr/>
          <p:nvPr userDrawn="1"/>
        </p:nvSpPr>
        <p:spPr>
          <a:xfrm>
            <a:off x="-15240" y="-22860"/>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 name="Rectangle 4">
            <a:extLst>
              <a:ext uri="{FF2B5EF4-FFF2-40B4-BE49-F238E27FC236}">
                <a16:creationId xmlns:a16="http://schemas.microsoft.com/office/drawing/2014/main" id="{9A8A1150-2B8F-6F47-B9BE-26F641EEF2A5}"/>
              </a:ext>
            </a:extLst>
          </p:cNvPr>
          <p:cNvSpPr/>
          <p:nvPr userDrawn="1"/>
        </p:nvSpPr>
        <p:spPr>
          <a:xfrm rot="10800000">
            <a:off x="-3" y="4366259"/>
            <a:ext cx="12192002" cy="2491740"/>
          </a:xfrm>
          <a:prstGeom prst="rect">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0"/>
          <p:cNvSpPr>
            <a:spLocks noGrp="1"/>
          </p:cNvSpPr>
          <p:nvPr>
            <p:ph type="body" sz="quarter" idx="15" hasCustomPrompt="1"/>
          </p:nvPr>
        </p:nvSpPr>
        <p:spPr>
          <a:xfrm>
            <a:off x="740773" y="2491741"/>
            <a:ext cx="3200400" cy="3200400"/>
          </a:xfrm>
          <a:solidFill>
            <a:schemeClr val="bg1"/>
          </a:solidFill>
          <a:effectLst>
            <a:outerShdw blurRad="63500" sx="102000" sy="102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7" name="Text Placeholder 10">
            <a:extLst>
              <a:ext uri="{FF2B5EF4-FFF2-40B4-BE49-F238E27FC236}">
                <a16:creationId xmlns:a16="http://schemas.microsoft.com/office/drawing/2014/main" id="{B5FF47A9-3B2B-1D44-988C-1840C9EC93E5}"/>
              </a:ext>
            </a:extLst>
          </p:cNvPr>
          <p:cNvSpPr>
            <a:spLocks noGrp="1"/>
          </p:cNvSpPr>
          <p:nvPr>
            <p:ph type="body" sz="quarter" idx="16" hasCustomPrompt="1"/>
          </p:nvPr>
        </p:nvSpPr>
        <p:spPr>
          <a:xfrm>
            <a:off x="4433751" y="2491741"/>
            <a:ext cx="3200400" cy="3200400"/>
          </a:xfrm>
          <a:solidFill>
            <a:schemeClr val="bg1"/>
          </a:solidFill>
          <a:effectLst>
            <a:outerShdw blurRad="63500" sx="102000" sy="102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9" name="Text Placeholder 10">
            <a:extLst>
              <a:ext uri="{FF2B5EF4-FFF2-40B4-BE49-F238E27FC236}">
                <a16:creationId xmlns:a16="http://schemas.microsoft.com/office/drawing/2014/main" id="{B3D860BF-7FAC-E94C-AC0A-041D4C24BAD7}"/>
              </a:ext>
            </a:extLst>
          </p:cNvPr>
          <p:cNvSpPr>
            <a:spLocks noGrp="1"/>
          </p:cNvSpPr>
          <p:nvPr>
            <p:ph type="body" sz="quarter" idx="17" hasCustomPrompt="1"/>
          </p:nvPr>
        </p:nvSpPr>
        <p:spPr>
          <a:xfrm>
            <a:off x="8126730" y="2491741"/>
            <a:ext cx="3200400" cy="3200400"/>
          </a:xfrm>
          <a:solidFill>
            <a:schemeClr val="bg1"/>
          </a:solidFill>
          <a:effectLst>
            <a:outerShdw blurRad="63500" sx="102000" sy="102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Tree>
    <p:extLst>
      <p:ext uri="{BB962C8B-B14F-4D97-AF65-F5344CB8AC3E}">
        <p14:creationId xmlns:p14="http://schemas.microsoft.com/office/powerpoint/2010/main" val="17877215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act Slide C">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2" y="731521"/>
            <a:ext cx="10731137" cy="777240"/>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4" name="Rectangle 3">
            <a:extLst>
              <a:ext uri="{FF2B5EF4-FFF2-40B4-BE49-F238E27FC236}">
                <a16:creationId xmlns:a16="http://schemas.microsoft.com/office/drawing/2014/main" id="{C8141269-5D1A-EF4E-98B8-4FA8425214D0}"/>
              </a:ext>
            </a:extLst>
          </p:cNvPr>
          <p:cNvSpPr/>
          <p:nvPr userDrawn="1"/>
        </p:nvSpPr>
        <p:spPr>
          <a:xfrm>
            <a:off x="-15240" y="-22860"/>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5" name="Rectangle 4">
            <a:extLst>
              <a:ext uri="{FF2B5EF4-FFF2-40B4-BE49-F238E27FC236}">
                <a16:creationId xmlns:a16="http://schemas.microsoft.com/office/drawing/2014/main" id="{9A8A1150-2B8F-6F47-B9BE-26F641EEF2A5}"/>
              </a:ext>
            </a:extLst>
          </p:cNvPr>
          <p:cNvSpPr/>
          <p:nvPr userDrawn="1"/>
        </p:nvSpPr>
        <p:spPr>
          <a:xfrm rot="10800000">
            <a:off x="-3" y="4366259"/>
            <a:ext cx="12192002" cy="249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0"/>
          <p:cNvSpPr>
            <a:spLocks noGrp="1"/>
          </p:cNvSpPr>
          <p:nvPr>
            <p:ph type="body" sz="quarter" idx="15" hasCustomPrompt="1"/>
          </p:nvPr>
        </p:nvSpPr>
        <p:spPr>
          <a:xfrm>
            <a:off x="740773" y="3646170"/>
            <a:ext cx="3200400" cy="2643596"/>
          </a:xfrm>
          <a:solidFill>
            <a:schemeClr val="bg1"/>
          </a:solidFill>
          <a:effectLst>
            <a:outerShdw blurRad="63500" dist="254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7" name="Text Placeholder 10">
            <a:extLst>
              <a:ext uri="{FF2B5EF4-FFF2-40B4-BE49-F238E27FC236}">
                <a16:creationId xmlns:a16="http://schemas.microsoft.com/office/drawing/2014/main" id="{B5FF47A9-3B2B-1D44-988C-1840C9EC93E5}"/>
              </a:ext>
            </a:extLst>
          </p:cNvPr>
          <p:cNvSpPr>
            <a:spLocks noGrp="1"/>
          </p:cNvSpPr>
          <p:nvPr>
            <p:ph type="body" sz="quarter" idx="16" hasCustomPrompt="1"/>
          </p:nvPr>
        </p:nvSpPr>
        <p:spPr>
          <a:xfrm>
            <a:off x="4433751" y="3646170"/>
            <a:ext cx="3200400" cy="2643596"/>
          </a:xfrm>
          <a:solidFill>
            <a:schemeClr val="bg1"/>
          </a:solidFill>
          <a:effectLst>
            <a:outerShdw blurRad="63500" dist="254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9" name="Text Placeholder 10">
            <a:extLst>
              <a:ext uri="{FF2B5EF4-FFF2-40B4-BE49-F238E27FC236}">
                <a16:creationId xmlns:a16="http://schemas.microsoft.com/office/drawing/2014/main" id="{B3D860BF-7FAC-E94C-AC0A-041D4C24BAD7}"/>
              </a:ext>
            </a:extLst>
          </p:cNvPr>
          <p:cNvSpPr>
            <a:spLocks noGrp="1"/>
          </p:cNvSpPr>
          <p:nvPr>
            <p:ph type="body" sz="quarter" idx="17" hasCustomPrompt="1"/>
          </p:nvPr>
        </p:nvSpPr>
        <p:spPr>
          <a:xfrm>
            <a:off x="8126730" y="3646170"/>
            <a:ext cx="3200400" cy="2643596"/>
          </a:xfrm>
          <a:solidFill>
            <a:schemeClr val="bg1"/>
          </a:solidFill>
          <a:effectLst>
            <a:outerShdw blurRad="63500" dist="25400" sx="101000" sy="101000" algn="ctr" rotWithShape="0">
              <a:prstClr val="black">
                <a:alpha val="20000"/>
              </a:prstClr>
            </a:outerShdw>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3" name="Picture Placeholder 2">
            <a:extLst>
              <a:ext uri="{FF2B5EF4-FFF2-40B4-BE49-F238E27FC236}">
                <a16:creationId xmlns:a16="http://schemas.microsoft.com/office/drawing/2014/main" id="{7E1BD421-6121-3447-9322-8531679C8B7D}"/>
              </a:ext>
            </a:extLst>
          </p:cNvPr>
          <p:cNvSpPr>
            <a:spLocks noGrp="1"/>
          </p:cNvSpPr>
          <p:nvPr>
            <p:ph type="pic" sz="quarter" idx="21"/>
          </p:nvPr>
        </p:nvSpPr>
        <p:spPr>
          <a:xfrm>
            <a:off x="729343" y="1725930"/>
            <a:ext cx="3200400" cy="1703069"/>
          </a:xfrm>
          <a:prstGeom prst="round2SameRect">
            <a:avLst>
              <a:gd name="adj1" fmla="val 0"/>
              <a:gd name="adj2" fmla="val 0"/>
            </a:avLst>
          </a:prstGeom>
        </p:spPr>
        <p:txBody>
          <a:bodyPr/>
          <a:lstStyle/>
          <a:p>
            <a:endParaRPr lang="en-US" dirty="0"/>
          </a:p>
        </p:txBody>
      </p:sp>
      <p:sp>
        <p:nvSpPr>
          <p:cNvPr id="14" name="Picture Placeholder 2">
            <a:extLst>
              <a:ext uri="{FF2B5EF4-FFF2-40B4-BE49-F238E27FC236}">
                <a16:creationId xmlns:a16="http://schemas.microsoft.com/office/drawing/2014/main" id="{797D77A1-4B6A-F947-8278-C67A1DF3EA69}"/>
              </a:ext>
            </a:extLst>
          </p:cNvPr>
          <p:cNvSpPr>
            <a:spLocks noGrp="1"/>
          </p:cNvSpPr>
          <p:nvPr>
            <p:ph type="pic" sz="quarter" idx="22"/>
          </p:nvPr>
        </p:nvSpPr>
        <p:spPr>
          <a:xfrm>
            <a:off x="4433751" y="1725929"/>
            <a:ext cx="3200400" cy="1703069"/>
          </a:xfrm>
          <a:prstGeom prst="round2SameRect">
            <a:avLst>
              <a:gd name="adj1" fmla="val 0"/>
              <a:gd name="adj2" fmla="val 0"/>
            </a:avLst>
          </a:prstGeom>
        </p:spPr>
        <p:txBody>
          <a:bodyPr/>
          <a:lstStyle/>
          <a:p>
            <a:endParaRPr lang="en-US" dirty="0"/>
          </a:p>
        </p:txBody>
      </p:sp>
      <p:sp>
        <p:nvSpPr>
          <p:cNvPr id="15" name="Picture Placeholder 2">
            <a:extLst>
              <a:ext uri="{FF2B5EF4-FFF2-40B4-BE49-F238E27FC236}">
                <a16:creationId xmlns:a16="http://schemas.microsoft.com/office/drawing/2014/main" id="{FAC23AC0-0B2B-6547-AAF9-3F6981291835}"/>
              </a:ext>
            </a:extLst>
          </p:cNvPr>
          <p:cNvSpPr>
            <a:spLocks noGrp="1"/>
          </p:cNvSpPr>
          <p:nvPr>
            <p:ph type="pic" sz="quarter" idx="23"/>
          </p:nvPr>
        </p:nvSpPr>
        <p:spPr>
          <a:xfrm>
            <a:off x="8126730" y="1725928"/>
            <a:ext cx="3200400" cy="1703069"/>
          </a:xfrm>
          <a:prstGeom prst="round2SameRect">
            <a:avLst>
              <a:gd name="adj1" fmla="val 0"/>
              <a:gd name="adj2" fmla="val 0"/>
            </a:avLst>
          </a:prstGeom>
        </p:spPr>
        <p:txBody>
          <a:bodyPr/>
          <a:lstStyle/>
          <a:p>
            <a:endParaRPr lang="en-US" dirty="0"/>
          </a:p>
        </p:txBody>
      </p:sp>
    </p:spTree>
    <p:extLst>
      <p:ext uri="{BB962C8B-B14F-4D97-AF65-F5344CB8AC3E}">
        <p14:creationId xmlns:p14="http://schemas.microsoft.com/office/powerpoint/2010/main" val="5436560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Fact Slide C">
    <p:spTree>
      <p:nvGrpSpPr>
        <p:cNvPr id="1" name=""/>
        <p:cNvGrpSpPr/>
        <p:nvPr/>
      </p:nvGrpSpPr>
      <p:grpSpPr>
        <a:xfrm>
          <a:off x="0" y="0"/>
          <a:ext cx="0" cy="0"/>
          <a:chOff x="0" y="0"/>
          <a:chExt cx="0" cy="0"/>
        </a:xfrm>
      </p:grpSpPr>
      <p:sp>
        <p:nvSpPr>
          <p:cNvPr id="6" name="Text Placeholder 10"/>
          <p:cNvSpPr>
            <a:spLocks noGrp="1"/>
          </p:cNvSpPr>
          <p:nvPr>
            <p:ph type="body" sz="quarter" idx="13" hasCustomPrompt="1"/>
          </p:nvPr>
        </p:nvSpPr>
        <p:spPr>
          <a:xfrm>
            <a:off x="729342" y="731521"/>
            <a:ext cx="10731137" cy="777240"/>
          </a:xfrm>
        </p:spPr>
        <p:txBody>
          <a:bodyPr>
            <a:noAutofit/>
          </a:bodyPr>
          <a:lstStyle>
            <a:lvl1pPr marL="0" indent="0" algn="l">
              <a:buNone/>
              <a:defRPr sz="4500" b="1" i="0">
                <a:solidFill>
                  <a:srgbClr val="232C67"/>
                </a:solidFill>
                <a:latin typeface="Trebuchet MS" charset="0"/>
                <a:ea typeface="Trebuchet MS" charset="0"/>
                <a:cs typeface="Trebuchet MS" charset="0"/>
              </a:defRPr>
            </a:lvl1pPr>
          </a:lstStyle>
          <a:p>
            <a:pPr lvl="0"/>
            <a:r>
              <a:rPr lang="en-US" dirty="0"/>
              <a:t>Click to edit header info text</a:t>
            </a:r>
          </a:p>
        </p:txBody>
      </p:sp>
      <p:sp>
        <p:nvSpPr>
          <p:cNvPr id="8" name="Text Placeholder 10"/>
          <p:cNvSpPr>
            <a:spLocks noGrp="1"/>
          </p:cNvSpPr>
          <p:nvPr>
            <p:ph type="body" sz="quarter" idx="15" hasCustomPrompt="1"/>
          </p:nvPr>
        </p:nvSpPr>
        <p:spPr>
          <a:xfrm>
            <a:off x="740772" y="1947176"/>
            <a:ext cx="3200400" cy="4014712"/>
          </a:xfrm>
          <a:noFill/>
          <a:ln w="38100">
            <a:solidFill>
              <a:schemeClr val="accent2">
                <a:lumMod val="60000"/>
                <a:lumOff val="40000"/>
              </a:schemeClr>
            </a:solidFill>
          </a:ln>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 </a:t>
            </a:r>
          </a:p>
        </p:txBody>
      </p:sp>
      <p:sp>
        <p:nvSpPr>
          <p:cNvPr id="4" name="Rectangle 3">
            <a:extLst>
              <a:ext uri="{FF2B5EF4-FFF2-40B4-BE49-F238E27FC236}">
                <a16:creationId xmlns:a16="http://schemas.microsoft.com/office/drawing/2014/main" id="{C8141269-5D1A-EF4E-98B8-4FA8425214D0}"/>
              </a:ext>
            </a:extLst>
          </p:cNvPr>
          <p:cNvSpPr/>
          <p:nvPr userDrawn="1"/>
        </p:nvSpPr>
        <p:spPr>
          <a:xfrm>
            <a:off x="740772" y="1947176"/>
            <a:ext cx="3200400" cy="2108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1" name="Text Placeholder 10">
            <a:extLst>
              <a:ext uri="{FF2B5EF4-FFF2-40B4-BE49-F238E27FC236}">
                <a16:creationId xmlns:a16="http://schemas.microsoft.com/office/drawing/2014/main" id="{D185B8FC-940C-3148-9B94-55F3A9EE2656}"/>
              </a:ext>
            </a:extLst>
          </p:cNvPr>
          <p:cNvSpPr>
            <a:spLocks noGrp="1"/>
          </p:cNvSpPr>
          <p:nvPr>
            <p:ph type="body" sz="quarter" idx="16" hasCustomPrompt="1"/>
          </p:nvPr>
        </p:nvSpPr>
        <p:spPr>
          <a:xfrm>
            <a:off x="4501515" y="1947176"/>
            <a:ext cx="3200400" cy="4014712"/>
          </a:xfrm>
          <a:noFill/>
          <a:ln w="38100">
            <a:solidFill>
              <a:schemeClr val="accent4">
                <a:lumMod val="60000"/>
                <a:lumOff val="40000"/>
              </a:schemeClr>
            </a:solidFill>
          </a:ln>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  Click to edit slide content.</a:t>
            </a:r>
          </a:p>
        </p:txBody>
      </p:sp>
      <p:sp>
        <p:nvSpPr>
          <p:cNvPr id="12" name="Rectangle 11">
            <a:extLst>
              <a:ext uri="{FF2B5EF4-FFF2-40B4-BE49-F238E27FC236}">
                <a16:creationId xmlns:a16="http://schemas.microsoft.com/office/drawing/2014/main" id="{66BDED56-0F7A-1F4B-9988-8384462DF5BE}"/>
              </a:ext>
            </a:extLst>
          </p:cNvPr>
          <p:cNvSpPr/>
          <p:nvPr userDrawn="1"/>
        </p:nvSpPr>
        <p:spPr>
          <a:xfrm>
            <a:off x="4501515" y="1947176"/>
            <a:ext cx="3200400" cy="2108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
        <p:nvSpPr>
          <p:cNvPr id="16" name="Text Placeholder 10">
            <a:extLst>
              <a:ext uri="{FF2B5EF4-FFF2-40B4-BE49-F238E27FC236}">
                <a16:creationId xmlns:a16="http://schemas.microsoft.com/office/drawing/2014/main" id="{2AE1BF29-9B70-9942-B69C-1E0E3AF5E04E}"/>
              </a:ext>
            </a:extLst>
          </p:cNvPr>
          <p:cNvSpPr>
            <a:spLocks noGrp="1"/>
          </p:cNvSpPr>
          <p:nvPr>
            <p:ph type="body" sz="quarter" idx="17" hasCustomPrompt="1"/>
          </p:nvPr>
        </p:nvSpPr>
        <p:spPr>
          <a:xfrm>
            <a:off x="8273689" y="1947176"/>
            <a:ext cx="3200400" cy="4014712"/>
          </a:xfrm>
          <a:noFill/>
          <a:ln w="38100">
            <a:solidFill>
              <a:schemeClr val="accent5">
                <a:lumMod val="60000"/>
                <a:lumOff val="40000"/>
              </a:schemeClr>
            </a:solidFill>
          </a:ln>
          <a:effectLst/>
        </p:spPr>
        <p:txBody>
          <a:bodyPr anchor="ctr" anchorCtr="0">
            <a:normAutofit/>
          </a:bodyPr>
          <a:lstStyle>
            <a:lvl1pPr marL="0" indent="0" algn="ctr">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17" name="Rectangle 16">
            <a:extLst>
              <a:ext uri="{FF2B5EF4-FFF2-40B4-BE49-F238E27FC236}">
                <a16:creationId xmlns:a16="http://schemas.microsoft.com/office/drawing/2014/main" id="{BEE10F3B-564D-6240-9C2D-87EC2FCD8C2A}"/>
              </a:ext>
            </a:extLst>
          </p:cNvPr>
          <p:cNvSpPr/>
          <p:nvPr userDrawn="1"/>
        </p:nvSpPr>
        <p:spPr>
          <a:xfrm>
            <a:off x="8273689" y="1947176"/>
            <a:ext cx="3200400" cy="2108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37216845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 Right Slide">
    <p:spTree>
      <p:nvGrpSpPr>
        <p:cNvPr id="1" name=""/>
        <p:cNvGrpSpPr/>
        <p:nvPr/>
      </p:nvGrpSpPr>
      <p:grpSpPr>
        <a:xfrm>
          <a:off x="0" y="0"/>
          <a:ext cx="0" cy="0"/>
          <a:chOff x="0" y="0"/>
          <a:chExt cx="0" cy="0"/>
        </a:xfrm>
      </p:grpSpPr>
      <p:sp>
        <p:nvSpPr>
          <p:cNvPr id="3" name="Rectangle 2"/>
          <p:cNvSpPr/>
          <p:nvPr userDrawn="1"/>
        </p:nvSpPr>
        <p:spPr>
          <a:xfrm rot="10800000">
            <a:off x="1" y="-6"/>
            <a:ext cx="6085113" cy="6858001"/>
          </a:xfrm>
          <a:prstGeom prst="rect">
            <a:avLst/>
          </a:prstGeom>
          <a:solidFill>
            <a:srgbClr val="D0D2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D0D2D3"/>
              </a:solidFill>
            </a:endParaRPr>
          </a:p>
        </p:txBody>
      </p:sp>
      <p:sp>
        <p:nvSpPr>
          <p:cNvPr id="11" name="Text Placeholder 10"/>
          <p:cNvSpPr>
            <a:spLocks noGrp="1"/>
          </p:cNvSpPr>
          <p:nvPr>
            <p:ph type="body" sz="quarter" idx="12" hasCustomPrompt="1"/>
          </p:nvPr>
        </p:nvSpPr>
        <p:spPr>
          <a:xfrm>
            <a:off x="729343" y="2403567"/>
            <a:ext cx="4648199" cy="3722909"/>
          </a:xfrm>
        </p:spPr>
        <p:txBody>
          <a:bodyPr>
            <a:normAutofit/>
          </a:bodyPr>
          <a:lstStyle>
            <a:lvl1pPr marL="0" indent="0" algn="l">
              <a:buNone/>
              <a:defRPr sz="2400" b="0" i="0">
                <a:solidFill>
                  <a:schemeClr val="accent3">
                    <a:lumMod val="10000"/>
                  </a:schemeClr>
                </a:solidFill>
                <a:latin typeface="+mn-lt"/>
                <a:ea typeface="Trebuchet MS" charset="0"/>
                <a:cs typeface="Trebuchet MS" charset="0"/>
              </a:defRPr>
            </a:lvl1pPr>
          </a:lstStyle>
          <a:p>
            <a:pPr lvl="0"/>
            <a:r>
              <a:rPr lang="en-US" dirty="0"/>
              <a:t>Click to edit slide content</a:t>
            </a:r>
          </a:p>
        </p:txBody>
      </p:sp>
      <p:sp>
        <p:nvSpPr>
          <p:cNvPr id="6" name="Text Placeholder 10"/>
          <p:cNvSpPr>
            <a:spLocks noGrp="1"/>
          </p:cNvSpPr>
          <p:nvPr>
            <p:ph type="body" sz="quarter" idx="13" hasCustomPrompt="1"/>
          </p:nvPr>
        </p:nvSpPr>
        <p:spPr>
          <a:xfrm>
            <a:off x="729343" y="731520"/>
            <a:ext cx="4648199" cy="1306287"/>
          </a:xfrm>
        </p:spPr>
        <p:txBody>
          <a:bodyPr>
            <a:noAutofit/>
          </a:bodyPr>
          <a:lstStyle>
            <a:lvl1pPr marL="0" indent="0" algn="l">
              <a:buNone/>
              <a:defRPr sz="4500" b="1" i="0">
                <a:solidFill>
                  <a:schemeClr val="bg1"/>
                </a:solidFill>
                <a:latin typeface="Trebuchet MS" charset="0"/>
                <a:ea typeface="Trebuchet MS" charset="0"/>
                <a:cs typeface="Trebuchet MS" charset="0"/>
              </a:defRPr>
            </a:lvl1pPr>
          </a:lstStyle>
          <a:p>
            <a:pPr lvl="0"/>
            <a:r>
              <a:rPr lang="en-US" dirty="0"/>
              <a:t>Click to edit header info text</a:t>
            </a:r>
          </a:p>
        </p:txBody>
      </p:sp>
      <p:sp>
        <p:nvSpPr>
          <p:cNvPr id="12" name="Content Placeholder 4"/>
          <p:cNvSpPr>
            <a:spLocks noGrp="1"/>
          </p:cNvSpPr>
          <p:nvPr>
            <p:ph sz="quarter" idx="14" hasCustomPrompt="1"/>
          </p:nvPr>
        </p:nvSpPr>
        <p:spPr>
          <a:xfrm>
            <a:off x="6824663" y="731838"/>
            <a:ext cx="4659312" cy="5394325"/>
          </a:xfrm>
        </p:spPr>
        <p:txBody>
          <a:bodyPr/>
          <a:lstStyle>
            <a:lvl1pPr>
              <a:defRPr baseline="0">
                <a:solidFill>
                  <a:srgbClr val="5D676F"/>
                </a:solidFill>
              </a:defRPr>
            </a:lvl1pPr>
          </a:lstStyle>
          <a:p>
            <a:pPr lvl="0"/>
            <a:r>
              <a:rPr lang="en-US" dirty="0"/>
              <a:t>Click to paste Excel chart or click an icon below</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ig Chart Slide">
    <p:bg>
      <p:bgPr>
        <a:solidFill>
          <a:schemeClr val="bg1"/>
        </a:solidFill>
        <a:effectLst/>
      </p:bgPr>
    </p:bg>
    <p:spTree>
      <p:nvGrpSpPr>
        <p:cNvPr id="1" name=""/>
        <p:cNvGrpSpPr/>
        <p:nvPr/>
      </p:nvGrpSpPr>
      <p:grpSpPr>
        <a:xfrm>
          <a:off x="0" y="0"/>
          <a:ext cx="0" cy="0"/>
          <a:chOff x="0" y="0"/>
          <a:chExt cx="0" cy="0"/>
        </a:xfrm>
      </p:grpSpPr>
      <p:sp>
        <p:nvSpPr>
          <p:cNvPr id="8" name="Round Same Side Corner Rectangle 7"/>
          <p:cNvSpPr/>
          <p:nvPr userDrawn="1"/>
        </p:nvSpPr>
        <p:spPr>
          <a:xfrm rot="10800000">
            <a:off x="0" y="0"/>
            <a:ext cx="12192000" cy="1225724"/>
          </a:xfrm>
          <a:prstGeom prst="round2SameRect">
            <a:avLst>
              <a:gd name="adj1" fmla="val 0"/>
              <a:gd name="adj2" fmla="val 0"/>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1458685" y="435430"/>
            <a:ext cx="9274627" cy="489857"/>
          </a:xfrm>
        </p:spPr>
        <p:txBody>
          <a:bodyPr>
            <a:noAutofit/>
          </a:bodyPr>
          <a:lstStyle>
            <a:lvl1pPr algn="ctr">
              <a:defRPr sz="2400" b="0" i="0">
                <a:solidFill>
                  <a:schemeClr val="bg1"/>
                </a:solidFill>
                <a:latin typeface="Trebuchet MS" charset="0"/>
                <a:ea typeface="Trebuchet MS" charset="0"/>
                <a:cs typeface="Trebuchet MS" charset="0"/>
              </a:defRPr>
            </a:lvl1pPr>
          </a:lstStyle>
          <a:p>
            <a:r>
              <a:rPr lang="en-US" dirty="0"/>
              <a:t>Click to edit chart title</a:t>
            </a:r>
          </a:p>
        </p:txBody>
      </p:sp>
      <p:sp>
        <p:nvSpPr>
          <p:cNvPr id="14" name="Chart Placeholder 13"/>
          <p:cNvSpPr>
            <a:spLocks noGrp="1"/>
          </p:cNvSpPr>
          <p:nvPr>
            <p:ph type="chart" sz="quarter" idx="10" hasCustomPrompt="1"/>
          </p:nvPr>
        </p:nvSpPr>
        <p:spPr>
          <a:xfrm>
            <a:off x="729342" y="1467712"/>
            <a:ext cx="10733996" cy="4715374"/>
          </a:xfrm>
        </p:spPr>
        <p:txBody>
          <a:bodyPr/>
          <a:lstStyle>
            <a:lvl1pPr algn="ctr">
              <a:defRPr baseline="0"/>
            </a:lvl1pPr>
          </a:lstStyle>
          <a:p>
            <a:r>
              <a:rPr lang="en-US" dirty="0"/>
              <a:t>Click to paste Excel chart or click icon to create a new one</a:t>
            </a:r>
          </a:p>
        </p:txBody>
      </p:sp>
      <p:sp>
        <p:nvSpPr>
          <p:cNvPr id="6" name="Rectangle 5">
            <a:extLst>
              <a:ext uri="{FF2B5EF4-FFF2-40B4-BE49-F238E27FC236}">
                <a16:creationId xmlns:a16="http://schemas.microsoft.com/office/drawing/2014/main" id="{444128DC-AFFC-144D-9773-C8FDFF67B84D}"/>
              </a:ext>
            </a:extLst>
          </p:cNvPr>
          <p:cNvSpPr/>
          <p:nvPr userDrawn="1"/>
        </p:nvSpPr>
        <p:spPr>
          <a:xfrm>
            <a:off x="0" y="1088565"/>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Big Chart Slide">
    <p:bg>
      <p:bgPr>
        <a:solidFill>
          <a:schemeClr val="bg1"/>
        </a:solidFill>
        <a:effectLst/>
      </p:bgPr>
    </p:bg>
    <p:spTree>
      <p:nvGrpSpPr>
        <p:cNvPr id="1" name=""/>
        <p:cNvGrpSpPr/>
        <p:nvPr/>
      </p:nvGrpSpPr>
      <p:grpSpPr>
        <a:xfrm>
          <a:off x="0" y="0"/>
          <a:ext cx="0" cy="0"/>
          <a:chOff x="0" y="0"/>
          <a:chExt cx="0" cy="0"/>
        </a:xfrm>
      </p:grpSpPr>
      <p:sp>
        <p:nvSpPr>
          <p:cNvPr id="8" name="Round Same Side Corner Rectangle 7"/>
          <p:cNvSpPr/>
          <p:nvPr userDrawn="1"/>
        </p:nvSpPr>
        <p:spPr>
          <a:xfrm rot="10800000">
            <a:off x="0" y="0"/>
            <a:ext cx="12192000" cy="1225724"/>
          </a:xfrm>
          <a:prstGeom prst="round2SameRect">
            <a:avLst>
              <a:gd name="adj1" fmla="val 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1458685" y="435430"/>
            <a:ext cx="9274627" cy="489857"/>
          </a:xfrm>
        </p:spPr>
        <p:txBody>
          <a:bodyPr>
            <a:noAutofit/>
          </a:bodyPr>
          <a:lstStyle>
            <a:lvl1pPr algn="ctr">
              <a:defRPr sz="2400" b="0" i="0">
                <a:solidFill>
                  <a:schemeClr val="bg1"/>
                </a:solidFill>
                <a:latin typeface="Trebuchet MS" charset="0"/>
                <a:ea typeface="Trebuchet MS" charset="0"/>
                <a:cs typeface="Trebuchet MS" charset="0"/>
              </a:defRPr>
            </a:lvl1pPr>
          </a:lstStyle>
          <a:p>
            <a:r>
              <a:rPr lang="en-US" dirty="0"/>
              <a:t>Click to edit chart title</a:t>
            </a:r>
          </a:p>
        </p:txBody>
      </p:sp>
      <p:sp>
        <p:nvSpPr>
          <p:cNvPr id="14" name="Chart Placeholder 13"/>
          <p:cNvSpPr>
            <a:spLocks noGrp="1"/>
          </p:cNvSpPr>
          <p:nvPr>
            <p:ph type="chart" sz="quarter" idx="10" hasCustomPrompt="1"/>
          </p:nvPr>
        </p:nvSpPr>
        <p:spPr>
          <a:xfrm>
            <a:off x="729342" y="1467712"/>
            <a:ext cx="10733996" cy="4715374"/>
          </a:xfrm>
        </p:spPr>
        <p:txBody>
          <a:bodyPr/>
          <a:lstStyle>
            <a:lvl1pPr algn="ctr">
              <a:defRPr baseline="0"/>
            </a:lvl1pPr>
          </a:lstStyle>
          <a:p>
            <a:r>
              <a:rPr lang="en-US" dirty="0"/>
              <a:t>Click to paste Excel chart or click icon to create a new one</a:t>
            </a:r>
          </a:p>
        </p:txBody>
      </p:sp>
      <p:sp>
        <p:nvSpPr>
          <p:cNvPr id="6" name="Rectangle 5">
            <a:extLst>
              <a:ext uri="{FF2B5EF4-FFF2-40B4-BE49-F238E27FC236}">
                <a16:creationId xmlns:a16="http://schemas.microsoft.com/office/drawing/2014/main" id="{444128DC-AFFC-144D-9773-C8FDFF67B84D}"/>
              </a:ext>
            </a:extLst>
          </p:cNvPr>
          <p:cNvSpPr/>
          <p:nvPr userDrawn="1"/>
        </p:nvSpPr>
        <p:spPr>
          <a:xfrm>
            <a:off x="0" y="1088565"/>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9117317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Big Chart Slide">
    <p:bg>
      <p:bgPr>
        <a:solidFill>
          <a:schemeClr val="bg1"/>
        </a:solidFill>
        <a:effectLst/>
      </p:bgPr>
    </p:bg>
    <p:spTree>
      <p:nvGrpSpPr>
        <p:cNvPr id="1" name=""/>
        <p:cNvGrpSpPr/>
        <p:nvPr/>
      </p:nvGrpSpPr>
      <p:grpSpPr>
        <a:xfrm>
          <a:off x="0" y="0"/>
          <a:ext cx="0" cy="0"/>
          <a:chOff x="0" y="0"/>
          <a:chExt cx="0" cy="0"/>
        </a:xfrm>
      </p:grpSpPr>
      <p:sp>
        <p:nvSpPr>
          <p:cNvPr id="8" name="Round Same Side Corner Rectangle 7"/>
          <p:cNvSpPr/>
          <p:nvPr userDrawn="1"/>
        </p:nvSpPr>
        <p:spPr>
          <a:xfrm rot="10800000">
            <a:off x="0" y="0"/>
            <a:ext cx="12192000" cy="1225724"/>
          </a:xfrm>
          <a:prstGeom prst="round2SameRect">
            <a:avLst>
              <a:gd name="adj1" fmla="val 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1458685" y="435430"/>
            <a:ext cx="9274627" cy="489857"/>
          </a:xfrm>
        </p:spPr>
        <p:txBody>
          <a:bodyPr>
            <a:noAutofit/>
          </a:bodyPr>
          <a:lstStyle>
            <a:lvl1pPr algn="ctr">
              <a:defRPr sz="2400" b="0" i="0">
                <a:solidFill>
                  <a:schemeClr val="bg1"/>
                </a:solidFill>
                <a:latin typeface="Trebuchet MS" charset="0"/>
                <a:ea typeface="Trebuchet MS" charset="0"/>
                <a:cs typeface="Trebuchet MS" charset="0"/>
              </a:defRPr>
            </a:lvl1pPr>
          </a:lstStyle>
          <a:p>
            <a:r>
              <a:rPr lang="en-US" dirty="0"/>
              <a:t>Click to edit chart title</a:t>
            </a:r>
          </a:p>
        </p:txBody>
      </p:sp>
      <p:sp>
        <p:nvSpPr>
          <p:cNvPr id="14" name="Chart Placeholder 13"/>
          <p:cNvSpPr>
            <a:spLocks noGrp="1"/>
          </p:cNvSpPr>
          <p:nvPr>
            <p:ph type="chart" sz="quarter" idx="10" hasCustomPrompt="1"/>
          </p:nvPr>
        </p:nvSpPr>
        <p:spPr>
          <a:xfrm>
            <a:off x="729342" y="1467712"/>
            <a:ext cx="10733996" cy="4715374"/>
          </a:xfrm>
        </p:spPr>
        <p:txBody>
          <a:bodyPr/>
          <a:lstStyle>
            <a:lvl1pPr algn="ctr">
              <a:defRPr baseline="0"/>
            </a:lvl1pPr>
          </a:lstStyle>
          <a:p>
            <a:r>
              <a:rPr lang="en-US" dirty="0"/>
              <a:t>Click to paste Excel chart or click icon to create a new one</a:t>
            </a:r>
          </a:p>
        </p:txBody>
      </p:sp>
      <p:sp>
        <p:nvSpPr>
          <p:cNvPr id="6" name="Rectangle 5">
            <a:extLst>
              <a:ext uri="{FF2B5EF4-FFF2-40B4-BE49-F238E27FC236}">
                <a16:creationId xmlns:a16="http://schemas.microsoft.com/office/drawing/2014/main" id="{444128DC-AFFC-144D-9773-C8FDFF67B84D}"/>
              </a:ext>
            </a:extLst>
          </p:cNvPr>
          <p:cNvSpPr/>
          <p:nvPr userDrawn="1"/>
        </p:nvSpPr>
        <p:spPr>
          <a:xfrm>
            <a:off x="0" y="1088565"/>
            <a:ext cx="12207240" cy="13716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17026807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Big Chart Slide">
    <p:bg>
      <p:bgPr>
        <a:solidFill>
          <a:schemeClr val="bg1"/>
        </a:solidFill>
        <a:effectLst/>
      </p:bgPr>
    </p:bg>
    <p:spTree>
      <p:nvGrpSpPr>
        <p:cNvPr id="1" name=""/>
        <p:cNvGrpSpPr/>
        <p:nvPr/>
      </p:nvGrpSpPr>
      <p:grpSpPr>
        <a:xfrm>
          <a:off x="0" y="0"/>
          <a:ext cx="0" cy="0"/>
          <a:chOff x="0" y="0"/>
          <a:chExt cx="0" cy="0"/>
        </a:xfrm>
      </p:grpSpPr>
      <p:sp>
        <p:nvSpPr>
          <p:cNvPr id="8" name="Round Same Side Corner Rectangle 7"/>
          <p:cNvSpPr/>
          <p:nvPr userDrawn="1"/>
        </p:nvSpPr>
        <p:spPr>
          <a:xfrm rot="10800000">
            <a:off x="0" y="0"/>
            <a:ext cx="12192000" cy="1225724"/>
          </a:xfrm>
          <a:prstGeom prst="round2SameRect">
            <a:avLst>
              <a:gd name="adj1" fmla="val 0"/>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1458685" y="435430"/>
            <a:ext cx="9274627" cy="489857"/>
          </a:xfrm>
        </p:spPr>
        <p:txBody>
          <a:bodyPr>
            <a:noAutofit/>
          </a:bodyPr>
          <a:lstStyle>
            <a:lvl1pPr algn="ctr">
              <a:defRPr sz="2400" b="0" i="0">
                <a:solidFill>
                  <a:schemeClr val="bg1"/>
                </a:solidFill>
                <a:latin typeface="Trebuchet MS" charset="0"/>
                <a:ea typeface="Trebuchet MS" charset="0"/>
                <a:cs typeface="Trebuchet MS" charset="0"/>
              </a:defRPr>
            </a:lvl1pPr>
          </a:lstStyle>
          <a:p>
            <a:r>
              <a:rPr lang="en-US" dirty="0"/>
              <a:t>Click to edit chart title</a:t>
            </a:r>
          </a:p>
        </p:txBody>
      </p:sp>
      <p:sp>
        <p:nvSpPr>
          <p:cNvPr id="14" name="Chart Placeholder 13"/>
          <p:cNvSpPr>
            <a:spLocks noGrp="1"/>
          </p:cNvSpPr>
          <p:nvPr>
            <p:ph type="chart" sz="quarter" idx="10" hasCustomPrompt="1"/>
          </p:nvPr>
        </p:nvSpPr>
        <p:spPr>
          <a:xfrm>
            <a:off x="729342" y="1467712"/>
            <a:ext cx="10733996" cy="4715374"/>
          </a:xfrm>
        </p:spPr>
        <p:txBody>
          <a:bodyPr/>
          <a:lstStyle>
            <a:lvl1pPr algn="ctr">
              <a:defRPr baseline="0"/>
            </a:lvl1pPr>
          </a:lstStyle>
          <a:p>
            <a:r>
              <a:rPr lang="en-US" dirty="0"/>
              <a:t>Click to paste Excel chart or click icon to create a new one</a:t>
            </a:r>
          </a:p>
        </p:txBody>
      </p:sp>
      <p:sp>
        <p:nvSpPr>
          <p:cNvPr id="6" name="Rectangle 5">
            <a:extLst>
              <a:ext uri="{FF2B5EF4-FFF2-40B4-BE49-F238E27FC236}">
                <a16:creationId xmlns:a16="http://schemas.microsoft.com/office/drawing/2014/main" id="{444128DC-AFFC-144D-9773-C8FDFF67B84D}"/>
              </a:ext>
            </a:extLst>
          </p:cNvPr>
          <p:cNvSpPr/>
          <p:nvPr userDrawn="1"/>
        </p:nvSpPr>
        <p:spPr>
          <a:xfrm>
            <a:off x="0" y="1088565"/>
            <a:ext cx="12207240" cy="13716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6722353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ig Chart Slide - Heavy Outline">
    <p:bg>
      <p:bgPr>
        <a:solidFill>
          <a:srgbClr val="407CCA"/>
        </a:solidFill>
        <a:effectLst/>
      </p:bgPr>
    </p:bg>
    <p:spTree>
      <p:nvGrpSpPr>
        <p:cNvPr id="1" name=""/>
        <p:cNvGrpSpPr/>
        <p:nvPr/>
      </p:nvGrpSpPr>
      <p:grpSpPr>
        <a:xfrm>
          <a:off x="0" y="0"/>
          <a:ext cx="0" cy="0"/>
          <a:chOff x="0" y="0"/>
          <a:chExt cx="0" cy="0"/>
        </a:xfrm>
      </p:grpSpPr>
      <p:sp>
        <p:nvSpPr>
          <p:cNvPr id="3" name="Rounded Rectangle 2"/>
          <p:cNvSpPr/>
          <p:nvPr userDrawn="1"/>
        </p:nvSpPr>
        <p:spPr>
          <a:xfrm>
            <a:off x="152400" y="163286"/>
            <a:ext cx="11887200" cy="6531428"/>
          </a:xfrm>
          <a:prstGeom prst="roundRect">
            <a:avLst>
              <a:gd name="adj" fmla="val 0"/>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Same Side Corner Rectangle 7"/>
          <p:cNvSpPr/>
          <p:nvPr userDrawn="1"/>
        </p:nvSpPr>
        <p:spPr>
          <a:xfrm rot="10800000">
            <a:off x="152400" y="163283"/>
            <a:ext cx="11887200" cy="1062445"/>
          </a:xfrm>
          <a:prstGeom prst="round2SameRect">
            <a:avLst>
              <a:gd name="adj1" fmla="val 0"/>
              <a:gd name="adj2" fmla="val 0"/>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1458685" y="435430"/>
            <a:ext cx="9274627" cy="489857"/>
          </a:xfrm>
        </p:spPr>
        <p:txBody>
          <a:bodyPr>
            <a:noAutofit/>
          </a:bodyPr>
          <a:lstStyle>
            <a:lvl1pPr algn="ctr">
              <a:defRPr sz="2400" b="0" i="0">
                <a:solidFill>
                  <a:schemeClr val="bg1"/>
                </a:solidFill>
                <a:latin typeface="Trebuchet MS" charset="0"/>
                <a:ea typeface="Trebuchet MS" charset="0"/>
                <a:cs typeface="Trebuchet MS" charset="0"/>
              </a:defRPr>
            </a:lvl1pPr>
          </a:lstStyle>
          <a:p>
            <a:r>
              <a:rPr lang="en-US" dirty="0"/>
              <a:t>Click to edit chart title</a:t>
            </a:r>
          </a:p>
        </p:txBody>
      </p:sp>
      <p:sp>
        <p:nvSpPr>
          <p:cNvPr id="14" name="Chart Placeholder 13"/>
          <p:cNvSpPr>
            <a:spLocks noGrp="1"/>
          </p:cNvSpPr>
          <p:nvPr>
            <p:ph type="chart" sz="quarter" idx="10" hasCustomPrompt="1"/>
          </p:nvPr>
        </p:nvSpPr>
        <p:spPr>
          <a:xfrm>
            <a:off x="729342" y="1467712"/>
            <a:ext cx="10733996" cy="4715374"/>
          </a:xfrm>
        </p:spPr>
        <p:txBody>
          <a:bodyPr/>
          <a:lstStyle>
            <a:lvl1pPr algn="ctr">
              <a:defRPr baseline="0"/>
            </a:lvl1pPr>
          </a:lstStyle>
          <a:p>
            <a:r>
              <a:rPr lang="en-US" dirty="0"/>
              <a:t>Click to paste Excel chart or click icon to create a new one</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Big Chart Slide - Heavy Outline">
    <p:bg>
      <p:bgPr>
        <a:solidFill>
          <a:schemeClr val="accent1"/>
        </a:solidFill>
        <a:effectLst/>
      </p:bgPr>
    </p:bg>
    <p:spTree>
      <p:nvGrpSpPr>
        <p:cNvPr id="1" name=""/>
        <p:cNvGrpSpPr/>
        <p:nvPr/>
      </p:nvGrpSpPr>
      <p:grpSpPr>
        <a:xfrm>
          <a:off x="0" y="0"/>
          <a:ext cx="0" cy="0"/>
          <a:chOff x="0" y="0"/>
          <a:chExt cx="0" cy="0"/>
        </a:xfrm>
      </p:grpSpPr>
      <p:sp>
        <p:nvSpPr>
          <p:cNvPr id="3" name="Rounded Rectangle 2"/>
          <p:cNvSpPr/>
          <p:nvPr userDrawn="1"/>
        </p:nvSpPr>
        <p:spPr>
          <a:xfrm>
            <a:off x="152400" y="163286"/>
            <a:ext cx="11887200" cy="6531428"/>
          </a:xfrm>
          <a:prstGeom prst="roundRect">
            <a:avLst>
              <a:gd name="adj" fmla="val 0"/>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Same Side Corner Rectangle 7"/>
          <p:cNvSpPr/>
          <p:nvPr userDrawn="1"/>
        </p:nvSpPr>
        <p:spPr>
          <a:xfrm rot="10800000">
            <a:off x="152400" y="163283"/>
            <a:ext cx="11887200" cy="1062445"/>
          </a:xfrm>
          <a:prstGeom prst="round2SameRect">
            <a:avLst>
              <a:gd name="adj1" fmla="val 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1458685" y="435430"/>
            <a:ext cx="9274627" cy="489857"/>
          </a:xfrm>
        </p:spPr>
        <p:txBody>
          <a:bodyPr>
            <a:noAutofit/>
          </a:bodyPr>
          <a:lstStyle>
            <a:lvl1pPr algn="ctr">
              <a:defRPr sz="2400" b="0" i="0">
                <a:solidFill>
                  <a:schemeClr val="bg1"/>
                </a:solidFill>
                <a:latin typeface="Trebuchet MS" charset="0"/>
                <a:ea typeface="Trebuchet MS" charset="0"/>
                <a:cs typeface="Trebuchet MS" charset="0"/>
              </a:defRPr>
            </a:lvl1pPr>
          </a:lstStyle>
          <a:p>
            <a:r>
              <a:rPr lang="en-US" dirty="0"/>
              <a:t>Click to edit chart title</a:t>
            </a:r>
          </a:p>
        </p:txBody>
      </p:sp>
      <p:sp>
        <p:nvSpPr>
          <p:cNvPr id="14" name="Chart Placeholder 13"/>
          <p:cNvSpPr>
            <a:spLocks noGrp="1"/>
          </p:cNvSpPr>
          <p:nvPr>
            <p:ph type="chart" sz="quarter" idx="10" hasCustomPrompt="1"/>
          </p:nvPr>
        </p:nvSpPr>
        <p:spPr>
          <a:xfrm>
            <a:off x="729342" y="1467712"/>
            <a:ext cx="10733996" cy="4715374"/>
          </a:xfrm>
        </p:spPr>
        <p:txBody>
          <a:bodyPr/>
          <a:lstStyle>
            <a:lvl1pPr algn="ctr">
              <a:defRPr baseline="0"/>
            </a:lvl1pPr>
          </a:lstStyle>
          <a:p>
            <a:r>
              <a:rPr lang="en-US" dirty="0"/>
              <a:t>Click to paste Excel chart or click icon to create a new one</a:t>
            </a:r>
          </a:p>
        </p:txBody>
      </p:sp>
    </p:spTree>
    <p:extLst>
      <p:ext uri="{BB962C8B-B14F-4D97-AF65-F5344CB8AC3E}">
        <p14:creationId xmlns:p14="http://schemas.microsoft.com/office/powerpoint/2010/main" val="22074849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Big Chart Slide - Heavy Outline">
    <p:bg>
      <p:bgPr>
        <a:solidFill>
          <a:schemeClr val="accent4"/>
        </a:solidFill>
        <a:effectLst/>
      </p:bgPr>
    </p:bg>
    <p:spTree>
      <p:nvGrpSpPr>
        <p:cNvPr id="1" name=""/>
        <p:cNvGrpSpPr/>
        <p:nvPr/>
      </p:nvGrpSpPr>
      <p:grpSpPr>
        <a:xfrm>
          <a:off x="0" y="0"/>
          <a:ext cx="0" cy="0"/>
          <a:chOff x="0" y="0"/>
          <a:chExt cx="0" cy="0"/>
        </a:xfrm>
      </p:grpSpPr>
      <p:sp>
        <p:nvSpPr>
          <p:cNvPr id="3" name="Rounded Rectangle 2"/>
          <p:cNvSpPr/>
          <p:nvPr userDrawn="1"/>
        </p:nvSpPr>
        <p:spPr>
          <a:xfrm>
            <a:off x="152400" y="163286"/>
            <a:ext cx="11887200" cy="6531428"/>
          </a:xfrm>
          <a:prstGeom prst="roundRect">
            <a:avLst>
              <a:gd name="adj" fmla="val 0"/>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 Same Side Corner Rectangle 7"/>
          <p:cNvSpPr/>
          <p:nvPr userDrawn="1"/>
        </p:nvSpPr>
        <p:spPr>
          <a:xfrm rot="10800000">
            <a:off x="152400" y="163283"/>
            <a:ext cx="11887200" cy="1062445"/>
          </a:xfrm>
          <a:prstGeom prst="round2SameRect">
            <a:avLst>
              <a:gd name="adj1" fmla="val 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hasCustomPrompt="1"/>
          </p:nvPr>
        </p:nvSpPr>
        <p:spPr>
          <a:xfrm>
            <a:off x="1458685" y="435430"/>
            <a:ext cx="9274627" cy="489857"/>
          </a:xfrm>
        </p:spPr>
        <p:txBody>
          <a:bodyPr>
            <a:noAutofit/>
          </a:bodyPr>
          <a:lstStyle>
            <a:lvl1pPr algn="ctr">
              <a:defRPr sz="2400" b="0" i="0">
                <a:solidFill>
                  <a:schemeClr val="bg1"/>
                </a:solidFill>
                <a:latin typeface="Trebuchet MS" charset="0"/>
                <a:ea typeface="Trebuchet MS" charset="0"/>
                <a:cs typeface="Trebuchet MS" charset="0"/>
              </a:defRPr>
            </a:lvl1pPr>
          </a:lstStyle>
          <a:p>
            <a:r>
              <a:rPr lang="en-US" dirty="0"/>
              <a:t>Click to edit chart title</a:t>
            </a:r>
          </a:p>
        </p:txBody>
      </p:sp>
      <p:sp>
        <p:nvSpPr>
          <p:cNvPr id="14" name="Chart Placeholder 13"/>
          <p:cNvSpPr>
            <a:spLocks noGrp="1"/>
          </p:cNvSpPr>
          <p:nvPr>
            <p:ph type="chart" sz="quarter" idx="10" hasCustomPrompt="1"/>
          </p:nvPr>
        </p:nvSpPr>
        <p:spPr>
          <a:xfrm>
            <a:off x="729342" y="1467712"/>
            <a:ext cx="10733996" cy="4715374"/>
          </a:xfrm>
        </p:spPr>
        <p:txBody>
          <a:bodyPr/>
          <a:lstStyle>
            <a:lvl1pPr algn="ctr">
              <a:defRPr baseline="0"/>
            </a:lvl1pPr>
          </a:lstStyle>
          <a:p>
            <a:r>
              <a:rPr lang="en-US" dirty="0"/>
              <a:t>Click to paste Excel chart or click icon to create a new one</a:t>
            </a:r>
          </a:p>
        </p:txBody>
      </p:sp>
    </p:spTree>
    <p:extLst>
      <p:ext uri="{BB962C8B-B14F-4D97-AF65-F5344CB8AC3E}">
        <p14:creationId xmlns:p14="http://schemas.microsoft.com/office/powerpoint/2010/main" val="35362576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losing Contact Slide">
    <p:bg>
      <p:bgPr>
        <a:solidFill>
          <a:srgbClr val="407CCA"/>
        </a:solidFill>
        <a:effectLst/>
      </p:bgPr>
    </p:bg>
    <p:spTree>
      <p:nvGrpSpPr>
        <p:cNvPr id="1" name=""/>
        <p:cNvGrpSpPr/>
        <p:nvPr/>
      </p:nvGrpSpPr>
      <p:grpSpPr>
        <a:xfrm>
          <a:off x="0" y="0"/>
          <a:ext cx="0" cy="0"/>
          <a:chOff x="0" y="0"/>
          <a:chExt cx="0" cy="0"/>
        </a:xfrm>
      </p:grpSpPr>
      <p:sp>
        <p:nvSpPr>
          <p:cNvPr id="3" name="Rounded Rectangle 2"/>
          <p:cNvSpPr/>
          <p:nvPr userDrawn="1"/>
        </p:nvSpPr>
        <p:spPr>
          <a:xfrm>
            <a:off x="152400" y="163286"/>
            <a:ext cx="11887200" cy="6531428"/>
          </a:xfrm>
          <a:prstGeom prst="roundRect">
            <a:avLst>
              <a:gd name="adj" fmla="val 0"/>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5" hasCustomPrompt="1"/>
          </p:nvPr>
        </p:nvSpPr>
        <p:spPr>
          <a:xfrm>
            <a:off x="912223" y="1960130"/>
            <a:ext cx="4818018" cy="434517"/>
          </a:xfrm>
        </p:spPr>
        <p:txBody>
          <a:bodyPr>
            <a:normAutofit/>
          </a:bodyPr>
          <a:lstStyle>
            <a:lvl1pPr marL="0" indent="0" algn="l">
              <a:buNone/>
              <a:defRPr sz="2400" b="0" i="0" baseline="0">
                <a:solidFill>
                  <a:srgbClr val="5D676F"/>
                </a:solidFill>
                <a:latin typeface="Trebuchet MS" charset="0"/>
                <a:ea typeface="Trebuchet MS" charset="0"/>
                <a:cs typeface="Trebuchet MS" charset="0"/>
              </a:defRPr>
            </a:lvl1pPr>
          </a:lstStyle>
          <a:p>
            <a:pPr lvl="0"/>
            <a:r>
              <a:rPr lang="en-US" dirty="0"/>
              <a:t>CDHE or CDHE Division Name</a:t>
            </a:r>
          </a:p>
        </p:txBody>
      </p:sp>
      <p:sp>
        <p:nvSpPr>
          <p:cNvPr id="20" name="Text Placeholder 10"/>
          <p:cNvSpPr>
            <a:spLocks noGrp="1"/>
          </p:cNvSpPr>
          <p:nvPr>
            <p:ph type="body" sz="quarter" idx="16" hasCustomPrompt="1"/>
          </p:nvPr>
        </p:nvSpPr>
        <p:spPr>
          <a:xfrm>
            <a:off x="6460672" y="1960130"/>
            <a:ext cx="4818016" cy="434517"/>
          </a:xfrm>
        </p:spPr>
        <p:txBody>
          <a:bodyPr>
            <a:normAutofit/>
          </a:bodyPr>
          <a:lstStyle>
            <a:lvl1pPr marL="0" indent="0" algn="l">
              <a:buNone/>
              <a:defRPr sz="2400" b="0" i="0" baseline="0">
                <a:solidFill>
                  <a:srgbClr val="5D676F"/>
                </a:solidFill>
                <a:latin typeface="Trebuchet MS" charset="0"/>
                <a:ea typeface="Trebuchet MS" charset="0"/>
                <a:cs typeface="Trebuchet MS" charset="0"/>
              </a:defRPr>
            </a:lvl1pPr>
          </a:lstStyle>
          <a:p>
            <a:pPr lvl="0"/>
            <a:r>
              <a:rPr lang="en-US" dirty="0"/>
              <a:t>Presenter’s Name</a:t>
            </a:r>
          </a:p>
        </p:txBody>
      </p:sp>
      <p:sp>
        <p:nvSpPr>
          <p:cNvPr id="23" name="TextBox 22"/>
          <p:cNvSpPr txBox="1"/>
          <p:nvPr userDrawn="1"/>
        </p:nvSpPr>
        <p:spPr>
          <a:xfrm>
            <a:off x="-1467394" y="163286"/>
            <a:ext cx="1255123" cy="1200329"/>
          </a:xfrm>
          <a:prstGeom prst="rect">
            <a:avLst/>
          </a:prstGeom>
          <a:noFill/>
        </p:spPr>
        <p:txBody>
          <a:bodyPr wrap="square" rtlCol="0">
            <a:spAutoFit/>
          </a:bodyPr>
          <a:lstStyle/>
          <a:p>
            <a:r>
              <a:rPr lang="en-US" dirty="0"/>
              <a:t>Edit slide master to place these icons.</a:t>
            </a: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5795" y="4232097"/>
            <a:ext cx="546100" cy="546100"/>
          </a:xfrm>
          <a:prstGeom prst="rect">
            <a:avLst/>
          </a:pr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59987" y="1500865"/>
            <a:ext cx="546100" cy="546100"/>
          </a:xfrm>
          <a:prstGeom prst="rect">
            <a:avLst/>
          </a:prstGeom>
        </p:spPr>
      </p:pic>
      <p:pic>
        <p:nvPicPr>
          <p:cNvPr id="32" name="Picture 3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78493" y="2867565"/>
            <a:ext cx="546100" cy="546100"/>
          </a:xfrm>
          <a:prstGeom prst="rect">
            <a:avLst/>
          </a:prstGeom>
        </p:spPr>
      </p:pic>
      <p:pic>
        <p:nvPicPr>
          <p:cNvPr id="33" name="Picture 3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78493" y="3549831"/>
            <a:ext cx="546100" cy="546100"/>
          </a:xfrm>
          <a:prstGeom prst="rect">
            <a:avLst/>
          </a:prstGeom>
        </p:spPr>
      </p:pic>
      <p:pic>
        <p:nvPicPr>
          <p:cNvPr id="34" name="Picture 3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373593" y="2184215"/>
            <a:ext cx="546100" cy="546100"/>
          </a:xfrm>
          <a:prstGeom prst="rect">
            <a:avLst/>
          </a:prstGeom>
        </p:spPr>
      </p:pic>
      <p:sp>
        <p:nvSpPr>
          <p:cNvPr id="35" name="Oval 34"/>
          <p:cNvSpPr/>
          <p:nvPr userDrawn="1"/>
        </p:nvSpPr>
        <p:spPr>
          <a:xfrm>
            <a:off x="912223" y="3322921"/>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10"/>
          <p:cNvSpPr>
            <a:spLocks noGrp="1"/>
          </p:cNvSpPr>
          <p:nvPr>
            <p:ph type="body" sz="quarter" idx="18" hasCustomPrompt="1"/>
          </p:nvPr>
        </p:nvSpPr>
        <p:spPr>
          <a:xfrm>
            <a:off x="1823357" y="3443752"/>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37" name="Oval 36"/>
          <p:cNvSpPr/>
          <p:nvPr userDrawn="1"/>
        </p:nvSpPr>
        <p:spPr>
          <a:xfrm>
            <a:off x="912223" y="4003217"/>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10"/>
          <p:cNvSpPr>
            <a:spLocks noGrp="1"/>
          </p:cNvSpPr>
          <p:nvPr>
            <p:ph type="body" sz="quarter" idx="19" hasCustomPrompt="1"/>
          </p:nvPr>
        </p:nvSpPr>
        <p:spPr>
          <a:xfrm>
            <a:off x="1823357" y="4124048"/>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44" name="Text Placeholder 10"/>
          <p:cNvSpPr>
            <a:spLocks noGrp="1"/>
          </p:cNvSpPr>
          <p:nvPr>
            <p:ph type="body" sz="quarter" idx="22" hasCustomPrompt="1"/>
          </p:nvPr>
        </p:nvSpPr>
        <p:spPr>
          <a:xfrm>
            <a:off x="7345109" y="2763479"/>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Presenter’s Email Address</a:t>
            </a:r>
          </a:p>
        </p:txBody>
      </p:sp>
      <p:sp>
        <p:nvSpPr>
          <p:cNvPr id="45" name="Oval 44"/>
          <p:cNvSpPr/>
          <p:nvPr userDrawn="1"/>
        </p:nvSpPr>
        <p:spPr>
          <a:xfrm>
            <a:off x="6433975" y="3322921"/>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 Placeholder 10"/>
          <p:cNvSpPr>
            <a:spLocks noGrp="1"/>
          </p:cNvSpPr>
          <p:nvPr>
            <p:ph type="body" sz="quarter" idx="23" hasCustomPrompt="1"/>
          </p:nvPr>
        </p:nvSpPr>
        <p:spPr>
          <a:xfrm>
            <a:off x="7345109" y="3443752"/>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47" name="Oval 46"/>
          <p:cNvSpPr/>
          <p:nvPr userDrawn="1"/>
        </p:nvSpPr>
        <p:spPr>
          <a:xfrm>
            <a:off x="6433975" y="4003217"/>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10"/>
          <p:cNvSpPr>
            <a:spLocks noGrp="1"/>
          </p:cNvSpPr>
          <p:nvPr>
            <p:ph type="body" sz="quarter" idx="24" hasCustomPrompt="1"/>
          </p:nvPr>
        </p:nvSpPr>
        <p:spPr>
          <a:xfrm>
            <a:off x="7345109" y="4124048"/>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49" name="Oval 48"/>
          <p:cNvSpPr/>
          <p:nvPr userDrawn="1"/>
        </p:nvSpPr>
        <p:spPr>
          <a:xfrm>
            <a:off x="6433975" y="4680054"/>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Placeholder 10"/>
          <p:cNvSpPr>
            <a:spLocks noGrp="1"/>
          </p:cNvSpPr>
          <p:nvPr>
            <p:ph type="body" sz="quarter" idx="25" hasCustomPrompt="1"/>
          </p:nvPr>
        </p:nvSpPr>
        <p:spPr>
          <a:xfrm>
            <a:off x="7345109" y="4800885"/>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51" name="Oval 50"/>
          <p:cNvSpPr/>
          <p:nvPr userDrawn="1"/>
        </p:nvSpPr>
        <p:spPr>
          <a:xfrm>
            <a:off x="6433975" y="5354087"/>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 Placeholder 10"/>
          <p:cNvSpPr>
            <a:spLocks noGrp="1"/>
          </p:cNvSpPr>
          <p:nvPr>
            <p:ph type="body" sz="quarter" idx="26" hasCustomPrompt="1"/>
          </p:nvPr>
        </p:nvSpPr>
        <p:spPr>
          <a:xfrm>
            <a:off x="7345109" y="5474918"/>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pic>
        <p:nvPicPr>
          <p:cNvPr id="57" name="Picture 5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11497" y="2640718"/>
            <a:ext cx="546100" cy="546100"/>
          </a:xfrm>
          <a:prstGeom prst="rect">
            <a:avLst/>
          </a:prstGeom>
        </p:spPr>
      </p:pic>
      <p:pic>
        <p:nvPicPr>
          <p:cNvPr id="58" name="Picture 5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434156" y="2640718"/>
            <a:ext cx="546100" cy="546100"/>
          </a:xfrm>
          <a:prstGeom prst="rect">
            <a:avLst/>
          </a:prstGeom>
        </p:spPr>
      </p:pic>
      <p:sp>
        <p:nvSpPr>
          <p:cNvPr id="59" name="TextBox 58"/>
          <p:cNvSpPr txBox="1"/>
          <p:nvPr userDrawn="1"/>
        </p:nvSpPr>
        <p:spPr>
          <a:xfrm>
            <a:off x="253274" y="-600165"/>
            <a:ext cx="6879046" cy="369332"/>
          </a:xfrm>
          <a:prstGeom prst="rect">
            <a:avLst/>
          </a:prstGeom>
          <a:noFill/>
        </p:spPr>
        <p:txBody>
          <a:bodyPr wrap="square" rtlCol="0">
            <a:spAutoFit/>
          </a:bodyPr>
          <a:lstStyle/>
          <a:p>
            <a:r>
              <a:rPr lang="en-US"/>
              <a:t>Delete any</a:t>
            </a:r>
            <a:r>
              <a:rPr lang="en-US" baseline="0"/>
              <a:t> </a:t>
            </a:r>
            <a:r>
              <a:rPr lang="en-US"/>
              <a:t>unnecessary </a:t>
            </a:r>
            <a:r>
              <a:rPr lang="en-US" dirty="0"/>
              <a:t>social </a:t>
            </a:r>
            <a:r>
              <a:rPr lang="en-US"/>
              <a:t>media placeholders in the slide</a:t>
            </a:r>
            <a:r>
              <a:rPr lang="en-US" baseline="0"/>
              <a:t> master</a:t>
            </a:r>
            <a:r>
              <a:rPr lang="en-US"/>
              <a:t>.</a:t>
            </a:r>
            <a:endParaRPr lang="en-US" dirty="0"/>
          </a:p>
        </p:txBody>
      </p:sp>
      <p:sp>
        <p:nvSpPr>
          <p:cNvPr id="60" name="TextBox 59"/>
          <p:cNvSpPr txBox="1"/>
          <p:nvPr userDrawn="1"/>
        </p:nvSpPr>
        <p:spPr>
          <a:xfrm>
            <a:off x="911497" y="670169"/>
            <a:ext cx="10020663" cy="1015663"/>
          </a:xfrm>
          <a:prstGeom prst="rect">
            <a:avLst/>
          </a:prstGeom>
          <a:noFill/>
        </p:spPr>
        <p:txBody>
          <a:bodyPr wrap="square" rtlCol="0">
            <a:spAutoFit/>
          </a:bodyPr>
          <a:lstStyle/>
          <a:p>
            <a:r>
              <a:rPr lang="en-US" sz="6000" dirty="0">
                <a:solidFill>
                  <a:srgbClr val="232C67"/>
                </a:solidFill>
                <a:latin typeface="Museo Slab 500" charset="0"/>
                <a:ea typeface="Museo Slab 500" charset="0"/>
                <a:cs typeface="Museo Slab 500" charset="0"/>
              </a:rPr>
              <a:t>Contact Info</a:t>
            </a:r>
          </a:p>
        </p:txBody>
      </p:sp>
      <p:sp>
        <p:nvSpPr>
          <p:cNvPr id="62" name="Text Placeholder 61"/>
          <p:cNvSpPr>
            <a:spLocks noGrp="1"/>
          </p:cNvSpPr>
          <p:nvPr>
            <p:ph type="body" sz="quarter" idx="29" hasCustomPrompt="1"/>
          </p:nvPr>
        </p:nvSpPr>
        <p:spPr>
          <a:xfrm>
            <a:off x="1824038" y="2763838"/>
            <a:ext cx="3906202" cy="304800"/>
          </a:xfrm>
        </p:spPr>
        <p:txBody>
          <a:bodyPr>
            <a:noAutofit/>
          </a:bodyPr>
          <a:lstStyle>
            <a:lvl1pPr>
              <a:defRPr sz="1600">
                <a:latin typeface="+mn-lt"/>
              </a:defRPr>
            </a:lvl1pPr>
          </a:lstStyle>
          <a:p>
            <a:pPr lvl="0"/>
            <a:r>
              <a:rPr lang="en-US" dirty="0"/>
              <a:t>Insert General Email Address</a:t>
            </a:r>
          </a:p>
        </p:txBody>
      </p:sp>
      <p:pic>
        <p:nvPicPr>
          <p:cNvPr id="63" name="Picture 6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11497" y="3330781"/>
            <a:ext cx="546100" cy="546100"/>
          </a:xfrm>
          <a:prstGeom prst="rect">
            <a:avLst/>
          </a:prstGeom>
        </p:spPr>
      </p:pic>
      <p:pic>
        <p:nvPicPr>
          <p:cNvPr id="64" name="Picture 6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11497" y="4010714"/>
            <a:ext cx="546100" cy="546100"/>
          </a:xfrm>
          <a:prstGeom prst="rect">
            <a:avLst/>
          </a:prstGeom>
        </p:spPr>
      </p:pic>
      <p:pic>
        <p:nvPicPr>
          <p:cNvPr id="65" name="Picture 6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34156" y="3313154"/>
            <a:ext cx="546100" cy="546100"/>
          </a:xfrm>
          <a:prstGeom prst="rect">
            <a:avLst/>
          </a:prstGeom>
        </p:spPr>
      </p:pic>
      <p:pic>
        <p:nvPicPr>
          <p:cNvPr id="66" name="Picture 65"/>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432886" y="3993087"/>
            <a:ext cx="546100" cy="546100"/>
          </a:xfrm>
          <a:prstGeom prst="rect">
            <a:avLst/>
          </a:prstGeom>
        </p:spPr>
      </p:pic>
      <p:pic>
        <p:nvPicPr>
          <p:cNvPr id="67" name="Picture 6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432886" y="4683513"/>
            <a:ext cx="546100" cy="546100"/>
          </a:xfrm>
          <a:prstGeom prst="rect">
            <a:avLst/>
          </a:prstGeom>
        </p:spPr>
      </p:pic>
      <p:pic>
        <p:nvPicPr>
          <p:cNvPr id="68" name="Picture 6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432886" y="5360350"/>
            <a:ext cx="546100" cy="546100"/>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RIGINAL) Closing Contact Slide">
    <p:bg>
      <p:bgPr>
        <a:solidFill>
          <a:srgbClr val="407CCA"/>
        </a:solidFill>
        <a:effectLst/>
      </p:bgPr>
    </p:bg>
    <p:spTree>
      <p:nvGrpSpPr>
        <p:cNvPr id="1" name=""/>
        <p:cNvGrpSpPr/>
        <p:nvPr/>
      </p:nvGrpSpPr>
      <p:grpSpPr>
        <a:xfrm>
          <a:off x="0" y="0"/>
          <a:ext cx="0" cy="0"/>
          <a:chOff x="0" y="0"/>
          <a:chExt cx="0" cy="0"/>
        </a:xfrm>
      </p:grpSpPr>
      <p:sp>
        <p:nvSpPr>
          <p:cNvPr id="3" name="Rounded Rectangle 2"/>
          <p:cNvSpPr/>
          <p:nvPr userDrawn="1"/>
        </p:nvSpPr>
        <p:spPr>
          <a:xfrm>
            <a:off x="152400" y="163286"/>
            <a:ext cx="11887200" cy="6531428"/>
          </a:xfrm>
          <a:prstGeom prst="roundRect">
            <a:avLst>
              <a:gd name="adj" fmla="val 0"/>
            </a:avLst>
          </a:prstGeom>
          <a:solidFill>
            <a:schemeClr val="bg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0"/>
          <p:cNvSpPr>
            <a:spLocks noGrp="1"/>
          </p:cNvSpPr>
          <p:nvPr>
            <p:ph type="body" sz="quarter" idx="15" hasCustomPrompt="1"/>
          </p:nvPr>
        </p:nvSpPr>
        <p:spPr>
          <a:xfrm>
            <a:off x="912223" y="1960130"/>
            <a:ext cx="4818018" cy="434517"/>
          </a:xfrm>
        </p:spPr>
        <p:txBody>
          <a:bodyPr>
            <a:normAutofit/>
          </a:bodyPr>
          <a:lstStyle>
            <a:lvl1pPr marL="0" indent="0" algn="l">
              <a:buNone/>
              <a:defRPr sz="2000" b="0" i="0" baseline="0">
                <a:solidFill>
                  <a:srgbClr val="5D676F"/>
                </a:solidFill>
                <a:latin typeface="Trebuchet MS" charset="0"/>
                <a:ea typeface="Trebuchet MS" charset="0"/>
                <a:cs typeface="Trebuchet MS" charset="0"/>
              </a:defRPr>
            </a:lvl1pPr>
          </a:lstStyle>
          <a:p>
            <a:pPr lvl="0"/>
            <a:r>
              <a:rPr lang="en-US" dirty="0"/>
              <a:t>CDHE or CDHE Division Name</a:t>
            </a:r>
          </a:p>
        </p:txBody>
      </p:sp>
      <p:sp>
        <p:nvSpPr>
          <p:cNvPr id="20" name="Text Placeholder 10"/>
          <p:cNvSpPr>
            <a:spLocks noGrp="1"/>
          </p:cNvSpPr>
          <p:nvPr>
            <p:ph type="body" sz="quarter" idx="16" hasCustomPrompt="1"/>
          </p:nvPr>
        </p:nvSpPr>
        <p:spPr>
          <a:xfrm>
            <a:off x="6460672" y="1960130"/>
            <a:ext cx="4818016" cy="434517"/>
          </a:xfrm>
        </p:spPr>
        <p:txBody>
          <a:bodyPr>
            <a:normAutofit/>
          </a:bodyPr>
          <a:lstStyle>
            <a:lvl1pPr marL="0" indent="0" algn="l">
              <a:buNone/>
              <a:defRPr sz="2000" b="0" i="0" baseline="0">
                <a:solidFill>
                  <a:srgbClr val="5D676F"/>
                </a:solidFill>
                <a:latin typeface="Trebuchet MS" charset="0"/>
                <a:ea typeface="Trebuchet MS" charset="0"/>
                <a:cs typeface="Trebuchet MS" charset="0"/>
              </a:defRPr>
            </a:lvl1pPr>
          </a:lstStyle>
          <a:p>
            <a:pPr lvl="0"/>
            <a:r>
              <a:rPr lang="en-US" dirty="0"/>
              <a:t>Presenter’s Name</a:t>
            </a:r>
          </a:p>
        </p:txBody>
      </p:sp>
      <p:sp>
        <p:nvSpPr>
          <p:cNvPr id="23" name="TextBox 22"/>
          <p:cNvSpPr txBox="1"/>
          <p:nvPr userDrawn="1"/>
        </p:nvSpPr>
        <p:spPr>
          <a:xfrm>
            <a:off x="-1467394" y="163286"/>
            <a:ext cx="1255123" cy="1200329"/>
          </a:xfrm>
          <a:prstGeom prst="rect">
            <a:avLst/>
          </a:prstGeom>
          <a:noFill/>
        </p:spPr>
        <p:txBody>
          <a:bodyPr wrap="square" rtlCol="0">
            <a:spAutoFit/>
          </a:bodyPr>
          <a:lstStyle/>
          <a:p>
            <a:r>
              <a:rPr lang="en-US" dirty="0"/>
              <a:t>Edit slide master to place these icons.</a:t>
            </a:r>
          </a:p>
        </p:txBody>
      </p:sp>
      <p:pic>
        <p:nvPicPr>
          <p:cNvPr id="30" name="Picture 2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65795" y="4232097"/>
            <a:ext cx="546100" cy="546100"/>
          </a:xfrm>
          <a:prstGeom prst="rect">
            <a:avLst/>
          </a:prstGeom>
        </p:spPr>
      </p:pic>
      <p:pic>
        <p:nvPicPr>
          <p:cNvPr id="31" name="Picture 3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59987" y="1500865"/>
            <a:ext cx="546100" cy="546100"/>
          </a:xfrm>
          <a:prstGeom prst="rect">
            <a:avLst/>
          </a:prstGeom>
        </p:spPr>
      </p:pic>
      <p:pic>
        <p:nvPicPr>
          <p:cNvPr id="32" name="Picture 3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78493" y="2867565"/>
            <a:ext cx="546100" cy="546100"/>
          </a:xfrm>
          <a:prstGeom prst="rect">
            <a:avLst/>
          </a:prstGeom>
        </p:spPr>
      </p:pic>
      <p:pic>
        <p:nvPicPr>
          <p:cNvPr id="33" name="Picture 3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378493" y="3549831"/>
            <a:ext cx="546100" cy="546100"/>
          </a:xfrm>
          <a:prstGeom prst="rect">
            <a:avLst/>
          </a:prstGeom>
        </p:spPr>
      </p:pic>
      <p:pic>
        <p:nvPicPr>
          <p:cNvPr id="34" name="Picture 33"/>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373593" y="2184215"/>
            <a:ext cx="546100" cy="546100"/>
          </a:xfrm>
          <a:prstGeom prst="rect">
            <a:avLst/>
          </a:prstGeom>
        </p:spPr>
      </p:pic>
      <p:sp>
        <p:nvSpPr>
          <p:cNvPr id="35" name="Oval 34"/>
          <p:cNvSpPr/>
          <p:nvPr userDrawn="1"/>
        </p:nvSpPr>
        <p:spPr>
          <a:xfrm>
            <a:off x="912223" y="3322921"/>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10"/>
          <p:cNvSpPr>
            <a:spLocks noGrp="1"/>
          </p:cNvSpPr>
          <p:nvPr>
            <p:ph type="body" sz="quarter" idx="18" hasCustomPrompt="1"/>
          </p:nvPr>
        </p:nvSpPr>
        <p:spPr>
          <a:xfrm>
            <a:off x="1823357" y="3443752"/>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37" name="Oval 36"/>
          <p:cNvSpPr/>
          <p:nvPr userDrawn="1"/>
        </p:nvSpPr>
        <p:spPr>
          <a:xfrm>
            <a:off x="912223" y="4003217"/>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10"/>
          <p:cNvSpPr>
            <a:spLocks noGrp="1"/>
          </p:cNvSpPr>
          <p:nvPr>
            <p:ph type="body" sz="quarter" idx="19" hasCustomPrompt="1"/>
          </p:nvPr>
        </p:nvSpPr>
        <p:spPr>
          <a:xfrm>
            <a:off x="1823357" y="4124048"/>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39" name="Oval 38"/>
          <p:cNvSpPr/>
          <p:nvPr userDrawn="1"/>
        </p:nvSpPr>
        <p:spPr>
          <a:xfrm>
            <a:off x="912223" y="4680054"/>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10"/>
          <p:cNvSpPr>
            <a:spLocks noGrp="1"/>
          </p:cNvSpPr>
          <p:nvPr>
            <p:ph type="body" sz="quarter" idx="20" hasCustomPrompt="1"/>
          </p:nvPr>
        </p:nvSpPr>
        <p:spPr>
          <a:xfrm>
            <a:off x="1823357" y="4800885"/>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41" name="Oval 40"/>
          <p:cNvSpPr/>
          <p:nvPr userDrawn="1"/>
        </p:nvSpPr>
        <p:spPr>
          <a:xfrm>
            <a:off x="912223" y="5354087"/>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10"/>
          <p:cNvSpPr>
            <a:spLocks noGrp="1"/>
          </p:cNvSpPr>
          <p:nvPr>
            <p:ph type="body" sz="quarter" idx="21" hasCustomPrompt="1"/>
          </p:nvPr>
        </p:nvSpPr>
        <p:spPr>
          <a:xfrm>
            <a:off x="1823357" y="5474918"/>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44" name="Text Placeholder 10"/>
          <p:cNvSpPr>
            <a:spLocks noGrp="1"/>
          </p:cNvSpPr>
          <p:nvPr>
            <p:ph type="body" sz="quarter" idx="22" hasCustomPrompt="1"/>
          </p:nvPr>
        </p:nvSpPr>
        <p:spPr>
          <a:xfrm>
            <a:off x="7345109" y="2763479"/>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Presenter’s Email Address</a:t>
            </a:r>
          </a:p>
        </p:txBody>
      </p:sp>
      <p:sp>
        <p:nvSpPr>
          <p:cNvPr id="45" name="Oval 44"/>
          <p:cNvSpPr/>
          <p:nvPr userDrawn="1"/>
        </p:nvSpPr>
        <p:spPr>
          <a:xfrm>
            <a:off x="6433975" y="3322921"/>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 Placeholder 10"/>
          <p:cNvSpPr>
            <a:spLocks noGrp="1"/>
          </p:cNvSpPr>
          <p:nvPr>
            <p:ph type="body" sz="quarter" idx="23" hasCustomPrompt="1"/>
          </p:nvPr>
        </p:nvSpPr>
        <p:spPr>
          <a:xfrm>
            <a:off x="7345109" y="3443752"/>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47" name="Oval 46"/>
          <p:cNvSpPr/>
          <p:nvPr userDrawn="1"/>
        </p:nvSpPr>
        <p:spPr>
          <a:xfrm>
            <a:off x="6433975" y="4003217"/>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10"/>
          <p:cNvSpPr>
            <a:spLocks noGrp="1"/>
          </p:cNvSpPr>
          <p:nvPr>
            <p:ph type="body" sz="quarter" idx="24" hasCustomPrompt="1"/>
          </p:nvPr>
        </p:nvSpPr>
        <p:spPr>
          <a:xfrm>
            <a:off x="7345109" y="4124048"/>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49" name="Oval 48"/>
          <p:cNvSpPr/>
          <p:nvPr userDrawn="1"/>
        </p:nvSpPr>
        <p:spPr>
          <a:xfrm>
            <a:off x="6433975" y="4680054"/>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Placeholder 10"/>
          <p:cNvSpPr>
            <a:spLocks noGrp="1"/>
          </p:cNvSpPr>
          <p:nvPr>
            <p:ph type="body" sz="quarter" idx="25" hasCustomPrompt="1"/>
          </p:nvPr>
        </p:nvSpPr>
        <p:spPr>
          <a:xfrm>
            <a:off x="7345109" y="4800885"/>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51" name="Oval 50"/>
          <p:cNvSpPr/>
          <p:nvPr userDrawn="1"/>
        </p:nvSpPr>
        <p:spPr>
          <a:xfrm>
            <a:off x="6433975" y="5354087"/>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 Placeholder 10"/>
          <p:cNvSpPr>
            <a:spLocks noGrp="1"/>
          </p:cNvSpPr>
          <p:nvPr>
            <p:ph type="body" sz="quarter" idx="26" hasCustomPrompt="1"/>
          </p:nvPr>
        </p:nvSpPr>
        <p:spPr>
          <a:xfrm>
            <a:off x="7345109" y="5474918"/>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53" name="Oval 52"/>
          <p:cNvSpPr/>
          <p:nvPr userDrawn="1"/>
        </p:nvSpPr>
        <p:spPr>
          <a:xfrm>
            <a:off x="912223" y="6026886"/>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 Placeholder 10"/>
          <p:cNvSpPr>
            <a:spLocks noGrp="1"/>
          </p:cNvSpPr>
          <p:nvPr>
            <p:ph type="body" sz="quarter" idx="27" hasCustomPrompt="1"/>
          </p:nvPr>
        </p:nvSpPr>
        <p:spPr>
          <a:xfrm>
            <a:off x="1823357" y="6147717"/>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sp>
        <p:nvSpPr>
          <p:cNvPr id="55" name="Oval 54"/>
          <p:cNvSpPr/>
          <p:nvPr userDrawn="1"/>
        </p:nvSpPr>
        <p:spPr>
          <a:xfrm>
            <a:off x="6433975" y="6026886"/>
            <a:ext cx="546463" cy="546463"/>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 Placeholder 10"/>
          <p:cNvSpPr>
            <a:spLocks noGrp="1"/>
          </p:cNvSpPr>
          <p:nvPr>
            <p:ph type="body" sz="quarter" idx="28" hasCustomPrompt="1"/>
          </p:nvPr>
        </p:nvSpPr>
        <p:spPr>
          <a:xfrm>
            <a:off x="7345109" y="6147717"/>
            <a:ext cx="3906883" cy="304800"/>
          </a:xfrm>
        </p:spPr>
        <p:txBody>
          <a:bodyPr>
            <a:normAutofit/>
          </a:bodyPr>
          <a:lstStyle>
            <a:lvl1pPr marL="0" indent="0" algn="l">
              <a:buNone/>
              <a:defRPr sz="1600" b="0" i="0" baseline="0">
                <a:solidFill>
                  <a:srgbClr val="5D676F"/>
                </a:solidFill>
                <a:latin typeface="+mn-lt"/>
                <a:ea typeface="Trebuchet MS" charset="0"/>
                <a:cs typeface="Trebuchet MS" charset="0"/>
              </a:defRPr>
            </a:lvl1pPr>
          </a:lstStyle>
          <a:p>
            <a:pPr lvl="0"/>
            <a:r>
              <a:rPr lang="en-US" dirty="0"/>
              <a:t>Insert Social Media Profile</a:t>
            </a:r>
          </a:p>
        </p:txBody>
      </p:sp>
      <p:pic>
        <p:nvPicPr>
          <p:cNvPr id="57" name="Picture 5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11497" y="2640718"/>
            <a:ext cx="546100" cy="546100"/>
          </a:xfrm>
          <a:prstGeom prst="rect">
            <a:avLst/>
          </a:prstGeom>
        </p:spPr>
      </p:pic>
      <p:pic>
        <p:nvPicPr>
          <p:cNvPr id="58" name="Picture 57"/>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6434156" y="2640718"/>
            <a:ext cx="546100" cy="546100"/>
          </a:xfrm>
          <a:prstGeom prst="rect">
            <a:avLst/>
          </a:prstGeom>
        </p:spPr>
      </p:pic>
      <p:sp>
        <p:nvSpPr>
          <p:cNvPr id="59" name="TextBox 58"/>
          <p:cNvSpPr txBox="1"/>
          <p:nvPr userDrawn="1"/>
        </p:nvSpPr>
        <p:spPr>
          <a:xfrm>
            <a:off x="253274" y="-600165"/>
            <a:ext cx="6879046" cy="369332"/>
          </a:xfrm>
          <a:prstGeom prst="rect">
            <a:avLst/>
          </a:prstGeom>
          <a:noFill/>
        </p:spPr>
        <p:txBody>
          <a:bodyPr wrap="square" rtlCol="0">
            <a:spAutoFit/>
          </a:bodyPr>
          <a:lstStyle/>
          <a:p>
            <a:r>
              <a:rPr lang="en-US" dirty="0"/>
              <a:t>Delete any</a:t>
            </a:r>
            <a:r>
              <a:rPr lang="en-US" baseline="0" dirty="0"/>
              <a:t> </a:t>
            </a:r>
            <a:r>
              <a:rPr lang="en-US" dirty="0"/>
              <a:t>unnecessary social media placeholders in the slide</a:t>
            </a:r>
            <a:r>
              <a:rPr lang="en-US" baseline="0" dirty="0"/>
              <a:t> master</a:t>
            </a:r>
            <a:r>
              <a:rPr lang="en-US" dirty="0"/>
              <a:t>.</a:t>
            </a:r>
          </a:p>
        </p:txBody>
      </p:sp>
      <p:sp>
        <p:nvSpPr>
          <p:cNvPr id="60" name="TextBox 59"/>
          <p:cNvSpPr txBox="1"/>
          <p:nvPr userDrawn="1"/>
        </p:nvSpPr>
        <p:spPr>
          <a:xfrm>
            <a:off x="911497" y="670169"/>
            <a:ext cx="10020663" cy="1015663"/>
          </a:xfrm>
          <a:prstGeom prst="rect">
            <a:avLst/>
          </a:prstGeom>
          <a:noFill/>
        </p:spPr>
        <p:txBody>
          <a:bodyPr wrap="square" rtlCol="0">
            <a:spAutoFit/>
          </a:bodyPr>
          <a:lstStyle/>
          <a:p>
            <a:r>
              <a:rPr lang="en-US" sz="6000" dirty="0">
                <a:solidFill>
                  <a:srgbClr val="232C67"/>
                </a:solidFill>
                <a:latin typeface="Museo Slab 500" charset="0"/>
                <a:ea typeface="Museo Slab 500" charset="0"/>
                <a:cs typeface="Museo Slab 500" charset="0"/>
              </a:rPr>
              <a:t>Contact Info</a:t>
            </a:r>
          </a:p>
        </p:txBody>
      </p:sp>
      <p:sp>
        <p:nvSpPr>
          <p:cNvPr id="62" name="Text Placeholder 61"/>
          <p:cNvSpPr>
            <a:spLocks noGrp="1"/>
          </p:cNvSpPr>
          <p:nvPr>
            <p:ph type="body" sz="quarter" idx="29" hasCustomPrompt="1"/>
          </p:nvPr>
        </p:nvSpPr>
        <p:spPr>
          <a:xfrm>
            <a:off x="1824038" y="2763838"/>
            <a:ext cx="3906202" cy="304800"/>
          </a:xfrm>
        </p:spPr>
        <p:txBody>
          <a:bodyPr>
            <a:noAutofit/>
          </a:bodyPr>
          <a:lstStyle>
            <a:lvl1pPr>
              <a:defRPr sz="1600">
                <a:latin typeface="+mn-lt"/>
              </a:defRPr>
            </a:lvl1pPr>
          </a:lstStyle>
          <a:p>
            <a:pPr lvl="0"/>
            <a:r>
              <a:rPr lang="en-US" dirty="0"/>
              <a:t>Insert General Email Address</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losing Thank-You Slide">
    <p:bg>
      <p:bgPr>
        <a:solidFill>
          <a:schemeClr val="bg1"/>
        </a:solidFill>
        <a:effectLst/>
      </p:bgPr>
    </p:bg>
    <p:spTree>
      <p:nvGrpSpPr>
        <p:cNvPr id="1" name=""/>
        <p:cNvGrpSpPr/>
        <p:nvPr/>
      </p:nvGrpSpPr>
      <p:grpSpPr>
        <a:xfrm>
          <a:off x="0" y="0"/>
          <a:ext cx="0" cy="0"/>
          <a:chOff x="0" y="0"/>
          <a:chExt cx="0" cy="0"/>
        </a:xfrm>
      </p:grpSpPr>
      <p:sp>
        <p:nvSpPr>
          <p:cNvPr id="3" name="Rounded Rectangle 2"/>
          <p:cNvSpPr/>
          <p:nvPr userDrawn="1"/>
        </p:nvSpPr>
        <p:spPr>
          <a:xfrm>
            <a:off x="0" y="0"/>
            <a:ext cx="12192000" cy="6858000"/>
          </a:xfrm>
          <a:prstGeom prst="roundRect">
            <a:avLst>
              <a:gd name="adj" fmla="val 0"/>
            </a:avLst>
          </a:prstGeom>
          <a:solidFill>
            <a:srgbClr val="407C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p:cNvSpPr>
            <a:spLocks noGrp="1"/>
          </p:cNvSpPr>
          <p:nvPr>
            <p:ph type="body" sz="quarter" idx="13" hasCustomPrompt="1"/>
          </p:nvPr>
        </p:nvSpPr>
        <p:spPr>
          <a:xfrm>
            <a:off x="1001486" y="6138630"/>
            <a:ext cx="3330575" cy="365125"/>
          </a:xfrm>
        </p:spPr>
        <p:txBody>
          <a:bodyPr anchor="ctr">
            <a:normAutofit/>
          </a:bodyPr>
          <a:lstStyle>
            <a:lvl1pPr>
              <a:defRPr sz="1200" baseline="0">
                <a:solidFill>
                  <a:schemeClr val="bg1"/>
                </a:solidFill>
              </a:defRPr>
            </a:lvl1pPr>
          </a:lstStyle>
          <a:p>
            <a:pPr lvl="0"/>
            <a:r>
              <a:rPr lang="en-US" dirty="0"/>
              <a:t>Insert Date</a:t>
            </a:r>
          </a:p>
        </p:txBody>
      </p:sp>
      <p:sp>
        <p:nvSpPr>
          <p:cNvPr id="4" name="TextBox 3"/>
          <p:cNvSpPr txBox="1"/>
          <p:nvPr userDrawn="1"/>
        </p:nvSpPr>
        <p:spPr>
          <a:xfrm>
            <a:off x="912223" y="1759585"/>
            <a:ext cx="10365377" cy="156966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schemeClr val="bg1"/>
                </a:solidFill>
                <a:effectLst/>
                <a:uLnTx/>
                <a:uFillTx/>
                <a:latin typeface="Trebuchet MS" charset="0"/>
                <a:ea typeface="Trebuchet MS" charset="0"/>
                <a:cs typeface="Trebuchet MS" charset="0"/>
              </a:rPr>
              <a:t>Thank You!</a:t>
            </a:r>
            <a:endParaRPr lang="en-US" sz="9600" b="0" dirty="0">
              <a:solidFill>
                <a:schemeClr val="bg1"/>
              </a:solidFill>
            </a:endParaRPr>
          </a:p>
        </p:txBody>
      </p:sp>
      <p:sp>
        <p:nvSpPr>
          <p:cNvPr id="9" name="Text Placeholder 3"/>
          <p:cNvSpPr>
            <a:spLocks noGrp="1"/>
          </p:cNvSpPr>
          <p:nvPr>
            <p:ph type="body" sz="quarter" idx="14" hasCustomPrompt="1"/>
          </p:nvPr>
        </p:nvSpPr>
        <p:spPr>
          <a:xfrm>
            <a:off x="1001486" y="5724968"/>
            <a:ext cx="5203371" cy="365125"/>
          </a:xfrm>
        </p:spPr>
        <p:txBody>
          <a:bodyPr anchor="ctr">
            <a:normAutofit/>
          </a:bodyPr>
          <a:lstStyle>
            <a:lvl1pPr>
              <a:defRPr sz="1600" b="1" baseline="0">
                <a:solidFill>
                  <a:schemeClr val="bg1"/>
                </a:solidFill>
                <a:latin typeface="Museo Slab 500" charset="0"/>
                <a:ea typeface="Museo Slab 500" charset="0"/>
                <a:cs typeface="Museo Slab 500" charset="0"/>
              </a:defRPr>
            </a:lvl1pPr>
          </a:lstStyle>
          <a:p>
            <a:pPr lvl="0"/>
            <a:r>
              <a:rPr lang="en-US" dirty="0"/>
              <a:t>Insert Presentation Title</a:t>
            </a:r>
          </a:p>
        </p:txBody>
      </p:sp>
      <p:pic>
        <p:nvPicPr>
          <p:cNvPr id="7" name="Picture 6">
            <a:extLst>
              <a:ext uri="{FF2B5EF4-FFF2-40B4-BE49-F238E27FC236}">
                <a16:creationId xmlns:a16="http://schemas.microsoft.com/office/drawing/2014/main" id="{FC2F28FA-B690-0742-9B20-3B0A81DFDBB1}"/>
              </a:ext>
            </a:extLst>
          </p:cNvPr>
          <p:cNvPicPr>
            <a:picLocks noChangeAspect="1"/>
          </p:cNvPicPr>
          <p:nvPr userDrawn="1"/>
        </p:nvPicPr>
        <p:blipFill>
          <a:blip r:embed="rId2"/>
          <a:srcRect/>
          <a:stretch/>
        </p:blipFill>
        <p:spPr>
          <a:xfrm>
            <a:off x="8753656" y="5840398"/>
            <a:ext cx="2523944" cy="499390"/>
          </a:xfrm>
          <a:prstGeom prst="rect">
            <a:avLst/>
          </a:prstGeom>
        </p:spPr>
      </p:pic>
      <p:sp>
        <p:nvSpPr>
          <p:cNvPr id="10" name="Rectangle 9">
            <a:extLst>
              <a:ext uri="{FF2B5EF4-FFF2-40B4-BE49-F238E27FC236}">
                <a16:creationId xmlns:a16="http://schemas.microsoft.com/office/drawing/2014/main" id="{7E1BF396-C4E8-D448-A67E-EAF24706010F}"/>
              </a:ext>
            </a:extLst>
          </p:cNvPr>
          <p:cNvSpPr/>
          <p:nvPr userDrawn="1"/>
        </p:nvSpPr>
        <p:spPr>
          <a:xfrm>
            <a:off x="0" y="3291840"/>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losing Thank-You Slide">
    <p:bg>
      <p:bgPr>
        <a:solidFill>
          <a:schemeClr val="bg1"/>
        </a:solidFill>
        <a:effectLst/>
      </p:bgPr>
    </p:bg>
    <p:spTree>
      <p:nvGrpSpPr>
        <p:cNvPr id="1" name=""/>
        <p:cNvGrpSpPr/>
        <p:nvPr/>
      </p:nvGrpSpPr>
      <p:grpSpPr>
        <a:xfrm>
          <a:off x="0" y="0"/>
          <a:ext cx="0" cy="0"/>
          <a:chOff x="0" y="0"/>
          <a:chExt cx="0" cy="0"/>
        </a:xfrm>
      </p:grpSpPr>
      <p:sp>
        <p:nvSpPr>
          <p:cNvPr id="3" name="Rounded Rectangle 2"/>
          <p:cNvSpPr/>
          <p:nvPr userDrawn="1"/>
        </p:nvSpPr>
        <p:spPr>
          <a:xfrm>
            <a:off x="0" y="0"/>
            <a:ext cx="12192000" cy="6858000"/>
          </a:xfrm>
          <a:prstGeom prst="roundRect">
            <a:avLst>
              <a:gd name="adj" fmla="val 0"/>
            </a:avLst>
          </a:prstGeom>
          <a:solidFill>
            <a:srgbClr val="232C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p:cNvSpPr>
            <a:spLocks noGrp="1"/>
          </p:cNvSpPr>
          <p:nvPr>
            <p:ph type="body" sz="quarter" idx="13" hasCustomPrompt="1"/>
          </p:nvPr>
        </p:nvSpPr>
        <p:spPr>
          <a:xfrm>
            <a:off x="1001486" y="6138630"/>
            <a:ext cx="3330575" cy="365125"/>
          </a:xfrm>
        </p:spPr>
        <p:txBody>
          <a:bodyPr anchor="ctr">
            <a:normAutofit/>
          </a:bodyPr>
          <a:lstStyle>
            <a:lvl1pPr>
              <a:defRPr sz="1200" baseline="0">
                <a:solidFill>
                  <a:schemeClr val="bg1"/>
                </a:solidFill>
              </a:defRPr>
            </a:lvl1pPr>
          </a:lstStyle>
          <a:p>
            <a:pPr lvl="0"/>
            <a:r>
              <a:rPr lang="en-US" dirty="0"/>
              <a:t>Insert Date</a:t>
            </a:r>
          </a:p>
        </p:txBody>
      </p:sp>
      <p:sp>
        <p:nvSpPr>
          <p:cNvPr id="4" name="TextBox 3"/>
          <p:cNvSpPr txBox="1"/>
          <p:nvPr userDrawn="1"/>
        </p:nvSpPr>
        <p:spPr>
          <a:xfrm>
            <a:off x="912223" y="1759585"/>
            <a:ext cx="10365377" cy="156966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schemeClr val="bg1"/>
                </a:solidFill>
                <a:effectLst/>
                <a:uLnTx/>
                <a:uFillTx/>
                <a:latin typeface="Trebuchet MS" charset="0"/>
                <a:ea typeface="Trebuchet MS" charset="0"/>
                <a:cs typeface="Trebuchet MS" charset="0"/>
              </a:rPr>
              <a:t>Thank You!</a:t>
            </a:r>
            <a:endParaRPr lang="en-US" sz="9600" b="0" dirty="0">
              <a:solidFill>
                <a:schemeClr val="bg1"/>
              </a:solidFill>
            </a:endParaRPr>
          </a:p>
        </p:txBody>
      </p:sp>
      <p:sp>
        <p:nvSpPr>
          <p:cNvPr id="9" name="Text Placeholder 3"/>
          <p:cNvSpPr>
            <a:spLocks noGrp="1"/>
          </p:cNvSpPr>
          <p:nvPr>
            <p:ph type="body" sz="quarter" idx="14" hasCustomPrompt="1"/>
          </p:nvPr>
        </p:nvSpPr>
        <p:spPr>
          <a:xfrm>
            <a:off x="1001486" y="5724968"/>
            <a:ext cx="5203371" cy="365125"/>
          </a:xfrm>
        </p:spPr>
        <p:txBody>
          <a:bodyPr anchor="ctr">
            <a:normAutofit/>
          </a:bodyPr>
          <a:lstStyle>
            <a:lvl1pPr>
              <a:defRPr sz="1600" b="1" baseline="0">
                <a:solidFill>
                  <a:schemeClr val="bg1"/>
                </a:solidFill>
                <a:latin typeface="Museo Slab 500" charset="0"/>
                <a:ea typeface="Museo Slab 500" charset="0"/>
                <a:cs typeface="Museo Slab 500" charset="0"/>
              </a:defRPr>
            </a:lvl1pPr>
          </a:lstStyle>
          <a:p>
            <a:pPr lvl="0"/>
            <a:r>
              <a:rPr lang="en-US" dirty="0"/>
              <a:t>Insert Presentation Title</a:t>
            </a:r>
          </a:p>
        </p:txBody>
      </p:sp>
      <p:pic>
        <p:nvPicPr>
          <p:cNvPr id="7" name="Picture 6">
            <a:extLst>
              <a:ext uri="{FF2B5EF4-FFF2-40B4-BE49-F238E27FC236}">
                <a16:creationId xmlns:a16="http://schemas.microsoft.com/office/drawing/2014/main" id="{FC2F28FA-B690-0742-9B20-3B0A81DFDBB1}"/>
              </a:ext>
            </a:extLst>
          </p:cNvPr>
          <p:cNvPicPr>
            <a:picLocks noChangeAspect="1"/>
          </p:cNvPicPr>
          <p:nvPr userDrawn="1"/>
        </p:nvPicPr>
        <p:blipFill>
          <a:blip r:embed="rId2"/>
          <a:srcRect/>
          <a:stretch/>
        </p:blipFill>
        <p:spPr>
          <a:xfrm>
            <a:off x="8753656" y="5840398"/>
            <a:ext cx="2523944" cy="499390"/>
          </a:xfrm>
          <a:prstGeom prst="rect">
            <a:avLst/>
          </a:prstGeom>
        </p:spPr>
      </p:pic>
      <p:sp>
        <p:nvSpPr>
          <p:cNvPr id="10" name="Rectangle 9">
            <a:extLst>
              <a:ext uri="{FF2B5EF4-FFF2-40B4-BE49-F238E27FC236}">
                <a16:creationId xmlns:a16="http://schemas.microsoft.com/office/drawing/2014/main" id="{44174416-DDD2-9E44-A106-9725CD8E048D}"/>
              </a:ext>
            </a:extLst>
          </p:cNvPr>
          <p:cNvSpPr/>
          <p:nvPr userDrawn="1"/>
        </p:nvSpPr>
        <p:spPr>
          <a:xfrm>
            <a:off x="0" y="3291840"/>
            <a:ext cx="12207240" cy="13716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8629696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Closing Thank-You Slide">
    <p:bg>
      <p:bgPr>
        <a:solidFill>
          <a:srgbClr val="6CC049"/>
        </a:solidFill>
        <a:effectLst/>
      </p:bgPr>
    </p:bg>
    <p:spTree>
      <p:nvGrpSpPr>
        <p:cNvPr id="1" name=""/>
        <p:cNvGrpSpPr/>
        <p:nvPr/>
      </p:nvGrpSpPr>
      <p:grpSpPr>
        <a:xfrm>
          <a:off x="0" y="0"/>
          <a:ext cx="0" cy="0"/>
          <a:chOff x="0" y="0"/>
          <a:chExt cx="0" cy="0"/>
        </a:xfrm>
      </p:grpSpPr>
      <p:sp>
        <p:nvSpPr>
          <p:cNvPr id="3" name="Rounded Rectangle 2"/>
          <p:cNvSpPr/>
          <p:nvPr userDrawn="1"/>
        </p:nvSpPr>
        <p:spPr>
          <a:xfrm>
            <a:off x="0" y="0"/>
            <a:ext cx="12192000" cy="6858000"/>
          </a:xfrm>
          <a:prstGeom prst="roundRect">
            <a:avLst>
              <a:gd name="adj" fmla="val 0"/>
            </a:avLst>
          </a:prstGeom>
          <a:solidFill>
            <a:srgbClr val="6CC0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3"/>
          <p:cNvSpPr>
            <a:spLocks noGrp="1"/>
          </p:cNvSpPr>
          <p:nvPr>
            <p:ph type="body" sz="quarter" idx="13" hasCustomPrompt="1"/>
          </p:nvPr>
        </p:nvSpPr>
        <p:spPr>
          <a:xfrm>
            <a:off x="1001486" y="6138630"/>
            <a:ext cx="3330575" cy="365125"/>
          </a:xfrm>
        </p:spPr>
        <p:txBody>
          <a:bodyPr anchor="ctr">
            <a:normAutofit/>
          </a:bodyPr>
          <a:lstStyle>
            <a:lvl1pPr>
              <a:defRPr sz="1200" baseline="0">
                <a:solidFill>
                  <a:schemeClr val="bg1"/>
                </a:solidFill>
              </a:defRPr>
            </a:lvl1pPr>
          </a:lstStyle>
          <a:p>
            <a:pPr lvl="0"/>
            <a:r>
              <a:rPr lang="en-US" dirty="0"/>
              <a:t>Insert Date</a:t>
            </a:r>
          </a:p>
        </p:txBody>
      </p:sp>
      <p:sp>
        <p:nvSpPr>
          <p:cNvPr id="4" name="TextBox 3"/>
          <p:cNvSpPr txBox="1"/>
          <p:nvPr userDrawn="1"/>
        </p:nvSpPr>
        <p:spPr>
          <a:xfrm>
            <a:off x="912223" y="1759585"/>
            <a:ext cx="10365377" cy="1569660"/>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9600" b="0" i="0" u="none" strike="noStrike" kern="1200" cap="none" spc="0" normalizeH="0" baseline="0" noProof="0" dirty="0">
                <a:ln>
                  <a:noFill/>
                </a:ln>
                <a:solidFill>
                  <a:schemeClr val="bg1"/>
                </a:solidFill>
                <a:effectLst/>
                <a:uLnTx/>
                <a:uFillTx/>
                <a:latin typeface="Trebuchet MS" charset="0"/>
                <a:ea typeface="Trebuchet MS" charset="0"/>
                <a:cs typeface="Trebuchet MS" charset="0"/>
              </a:rPr>
              <a:t>Thank You!</a:t>
            </a:r>
            <a:endParaRPr lang="en-US" sz="9600" b="0" dirty="0">
              <a:solidFill>
                <a:schemeClr val="bg1"/>
              </a:solidFill>
            </a:endParaRPr>
          </a:p>
        </p:txBody>
      </p:sp>
      <p:sp>
        <p:nvSpPr>
          <p:cNvPr id="9" name="Text Placeholder 3"/>
          <p:cNvSpPr>
            <a:spLocks noGrp="1"/>
          </p:cNvSpPr>
          <p:nvPr>
            <p:ph type="body" sz="quarter" idx="14" hasCustomPrompt="1"/>
          </p:nvPr>
        </p:nvSpPr>
        <p:spPr>
          <a:xfrm>
            <a:off x="1001486" y="5724968"/>
            <a:ext cx="5203371" cy="365125"/>
          </a:xfrm>
        </p:spPr>
        <p:txBody>
          <a:bodyPr anchor="ctr">
            <a:normAutofit/>
          </a:bodyPr>
          <a:lstStyle>
            <a:lvl1pPr>
              <a:defRPr sz="1600" b="1" baseline="0">
                <a:solidFill>
                  <a:schemeClr val="bg1"/>
                </a:solidFill>
                <a:latin typeface="Museo Slab 500" charset="0"/>
                <a:ea typeface="Museo Slab 500" charset="0"/>
                <a:cs typeface="Museo Slab 500" charset="0"/>
              </a:defRPr>
            </a:lvl1pPr>
          </a:lstStyle>
          <a:p>
            <a:pPr lvl="0"/>
            <a:r>
              <a:rPr lang="en-US" dirty="0"/>
              <a:t>Insert Presentation Title</a:t>
            </a:r>
          </a:p>
        </p:txBody>
      </p:sp>
      <p:pic>
        <p:nvPicPr>
          <p:cNvPr id="7" name="Picture 6">
            <a:extLst>
              <a:ext uri="{FF2B5EF4-FFF2-40B4-BE49-F238E27FC236}">
                <a16:creationId xmlns:a16="http://schemas.microsoft.com/office/drawing/2014/main" id="{FC2F28FA-B690-0742-9B20-3B0A81DFDBB1}"/>
              </a:ext>
            </a:extLst>
          </p:cNvPr>
          <p:cNvPicPr>
            <a:picLocks noChangeAspect="1"/>
          </p:cNvPicPr>
          <p:nvPr userDrawn="1"/>
        </p:nvPicPr>
        <p:blipFill>
          <a:blip r:embed="rId2"/>
          <a:srcRect/>
          <a:stretch/>
        </p:blipFill>
        <p:spPr>
          <a:xfrm>
            <a:off x="8753656" y="5840398"/>
            <a:ext cx="2523944" cy="499390"/>
          </a:xfrm>
          <a:prstGeom prst="rect">
            <a:avLst/>
          </a:prstGeom>
        </p:spPr>
      </p:pic>
      <p:sp>
        <p:nvSpPr>
          <p:cNvPr id="10" name="Rectangle 9">
            <a:extLst>
              <a:ext uri="{FF2B5EF4-FFF2-40B4-BE49-F238E27FC236}">
                <a16:creationId xmlns:a16="http://schemas.microsoft.com/office/drawing/2014/main" id="{3686A48A-2342-804A-9CEB-70A4DB2CBEE3}"/>
              </a:ext>
            </a:extLst>
          </p:cNvPr>
          <p:cNvSpPr/>
          <p:nvPr userDrawn="1"/>
        </p:nvSpPr>
        <p:spPr>
          <a:xfrm>
            <a:off x="0" y="3291840"/>
            <a:ext cx="12207240" cy="13716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230803468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730885"/>
            <a:ext cx="10728960" cy="1306922"/>
          </a:xfrm>
          <a:prstGeom prst="rect">
            <a:avLst/>
          </a:prstGeom>
        </p:spPr>
        <p:txBody>
          <a:bodyPr vert="horz" lIns="91440" tIns="45720" rIns="91440" bIns="45720" rtlCol="0" anchor="t" anchorCtr="0">
            <a:normAutofit/>
          </a:bodyPr>
          <a:lstStyle/>
          <a:p>
            <a:r>
              <a:rPr lang="en-US" dirty="0"/>
              <a:t>Click to edit Master title style</a:t>
            </a:r>
          </a:p>
        </p:txBody>
      </p:sp>
      <p:sp>
        <p:nvSpPr>
          <p:cNvPr id="3" name="Text Placeholder 2"/>
          <p:cNvSpPr>
            <a:spLocks noGrp="1"/>
          </p:cNvSpPr>
          <p:nvPr>
            <p:ph type="body" idx="1"/>
          </p:nvPr>
        </p:nvSpPr>
        <p:spPr>
          <a:xfrm>
            <a:off x="731520" y="2403567"/>
            <a:ext cx="10728960" cy="3722913"/>
          </a:xfrm>
          <a:prstGeom prst="rect">
            <a:avLst/>
          </a:prstGeom>
        </p:spPr>
        <p:txBody>
          <a:bodyPr vert="horz" lIns="91440" tIns="45720" rIns="91440" bIns="45720" rtlCol="0">
            <a:normAutofit/>
          </a:bodyPr>
          <a:lstStyle/>
          <a:p>
            <a:pPr lvl="0"/>
            <a:r>
              <a:rPr lang="en-US" dirty="0"/>
              <a:t>Click to edit Master text styles</a:t>
            </a:r>
          </a:p>
        </p:txBody>
      </p:sp>
      <p:sp>
        <p:nvSpPr>
          <p:cNvPr id="5" name="Footer Placeholder 4"/>
          <p:cNvSpPr>
            <a:spLocks noGrp="1"/>
          </p:cNvSpPr>
          <p:nvPr>
            <p:ph type="ftr" sz="quarter" idx="3"/>
          </p:nvPr>
        </p:nvSpPr>
        <p:spPr>
          <a:xfrm>
            <a:off x="1001486" y="6356350"/>
            <a:ext cx="4114800" cy="365125"/>
          </a:xfrm>
          <a:prstGeom prst="rect">
            <a:avLst/>
          </a:prstGeom>
        </p:spPr>
        <p:txBody>
          <a:bodyPr vert="horz" lIns="91440" tIns="45720" rIns="91440" bIns="45720" rtlCol="0" anchor="ctr"/>
          <a:lstStyle>
            <a:lvl1pPr algn="l">
              <a:defRPr sz="1200" b="0" i="0">
                <a:solidFill>
                  <a:schemeClr val="bg2">
                    <a:lumMod val="10000"/>
                  </a:schemeClr>
                </a:solidFill>
                <a:latin typeface="Trebuchet MS" charset="0"/>
                <a:ea typeface="Trebuchet MS" charset="0"/>
                <a:cs typeface="Trebuchet MS" charset="0"/>
              </a:defRPr>
            </a:lvl1pPr>
          </a:lstStyle>
          <a:p>
            <a:endParaRPr lang="en-US" dirty="0"/>
          </a:p>
        </p:txBody>
      </p:sp>
    </p:spTree>
    <p:extLst>
      <p:ext uri="{BB962C8B-B14F-4D97-AF65-F5344CB8AC3E}">
        <p14:creationId xmlns:p14="http://schemas.microsoft.com/office/powerpoint/2010/main" val="916289357"/>
      </p:ext>
    </p:extLst>
  </p:cSld>
  <p:clrMap bg1="lt1" tx1="dk1" bg2="lt2" tx2="dk2" accent1="accent1" accent2="accent2" accent3="accent3" accent4="accent4" accent5="accent5" accent6="accent6" hlink="hlink" folHlink="folHlink"/>
  <p:sldLayoutIdLst>
    <p:sldLayoutId id="2147483730" r:id="rId1"/>
    <p:sldLayoutId id="2147483672" r:id="rId2"/>
    <p:sldLayoutId id="2147483673" r:id="rId3"/>
    <p:sldLayoutId id="2147483731" r:id="rId4"/>
    <p:sldLayoutId id="2147483675" r:id="rId5"/>
    <p:sldLayoutId id="2147483740" r:id="rId6"/>
    <p:sldLayoutId id="2147483741" r:id="rId7"/>
    <p:sldLayoutId id="2147483706" r:id="rId8"/>
    <p:sldLayoutId id="2147483742" r:id="rId9"/>
    <p:sldLayoutId id="2147483743" r:id="rId10"/>
    <p:sldLayoutId id="2147483676" r:id="rId11"/>
    <p:sldLayoutId id="2147483744" r:id="rId12"/>
    <p:sldLayoutId id="2147483745" r:id="rId13"/>
    <p:sldLayoutId id="2147483746" r:id="rId14"/>
    <p:sldLayoutId id="2147483677" r:id="rId15"/>
    <p:sldLayoutId id="2147483678" r:id="rId16"/>
    <p:sldLayoutId id="2147483679" r:id="rId17"/>
    <p:sldLayoutId id="2147483680" r:id="rId18"/>
    <p:sldLayoutId id="2147483681" r:id="rId19"/>
    <p:sldLayoutId id="2147483682" r:id="rId20"/>
    <p:sldLayoutId id="2147483747" r:id="rId21"/>
    <p:sldLayoutId id="2147483748" r:id="rId22"/>
    <p:sldLayoutId id="2147483749" r:id="rId23"/>
    <p:sldLayoutId id="2147483738" r:id="rId24"/>
    <p:sldLayoutId id="2147483750" r:id="rId25"/>
    <p:sldLayoutId id="2147483751" r:id="rId26"/>
    <p:sldLayoutId id="2147483752" r:id="rId27"/>
    <p:sldLayoutId id="2147483684" r:id="rId28"/>
    <p:sldLayoutId id="2147483685" r:id="rId29"/>
    <p:sldLayoutId id="2147483687" r:id="rId30"/>
    <p:sldLayoutId id="2147483734" r:id="rId31"/>
    <p:sldLayoutId id="2147483758" r:id="rId32"/>
    <p:sldLayoutId id="2147483737" r:id="rId33"/>
    <p:sldLayoutId id="2147483736" r:id="rId34"/>
    <p:sldLayoutId id="2147483735" r:id="rId35"/>
    <p:sldLayoutId id="2147483739" r:id="rId36"/>
    <p:sldLayoutId id="2147483683" r:id="rId37"/>
    <p:sldLayoutId id="2147483686" r:id="rId38"/>
    <p:sldLayoutId id="2147483753" r:id="rId39"/>
    <p:sldLayoutId id="2147483754" r:id="rId40"/>
    <p:sldLayoutId id="2147483755" r:id="rId41"/>
    <p:sldLayoutId id="2147483688" r:id="rId42"/>
    <p:sldLayoutId id="2147483756" r:id="rId43"/>
    <p:sldLayoutId id="2147483757" r:id="rId44"/>
    <p:sldLayoutId id="2147483689" r:id="rId45"/>
    <p:sldLayoutId id="2147483693" r:id="rId46"/>
    <p:sldLayoutId id="2147483690" r:id="rId47"/>
    <p:sldLayoutId id="2147483732" r:id="rId48"/>
    <p:sldLayoutId id="2147483733" r:id="rId49"/>
  </p:sldLayoutIdLst>
  <p:txStyles>
    <p:titleStyle>
      <a:lvl1pPr algn="l" defTabSz="914400" rtl="0" eaLnBrk="1" latinLnBrk="0" hangingPunct="1">
        <a:lnSpc>
          <a:spcPct val="90000"/>
        </a:lnSpc>
        <a:spcBef>
          <a:spcPct val="0"/>
        </a:spcBef>
        <a:buNone/>
        <a:defRPr sz="4000" b="1" kern="1200">
          <a:solidFill>
            <a:schemeClr val="bg2">
              <a:lumMod val="10000"/>
            </a:schemeClr>
          </a:solidFill>
          <a:latin typeface="Museo Slab 500" panose="02000000000000000000" pitchFamily="2" charset="77"/>
          <a:ea typeface="Museo Slab 500" panose="02000000000000000000" pitchFamily="2" charset="77"/>
          <a:cs typeface="Museo Slab 500" panose="02000000000000000000" pitchFamily="2" charset="77"/>
        </a:defRPr>
      </a:lvl1pPr>
    </p:titleStyle>
    <p:bodyStyle>
      <a:lvl1pPr marL="0" indent="0" algn="l" defTabSz="914400" rtl="0" eaLnBrk="1" latinLnBrk="0" hangingPunct="1">
        <a:lnSpc>
          <a:spcPct val="90000"/>
        </a:lnSpc>
        <a:spcBef>
          <a:spcPts val="1000"/>
        </a:spcBef>
        <a:buFont typeface="Arial"/>
        <a:buNone/>
        <a:defRPr sz="2800" b="0" i="0" kern="1200">
          <a:solidFill>
            <a:schemeClr val="bg2">
              <a:lumMod val="10000"/>
            </a:schemeClr>
          </a:solidFill>
          <a:latin typeface="+mn-lt"/>
          <a:ea typeface="Trebuchet MS" charset="0"/>
          <a:cs typeface="Trebuchet MS" charset="0"/>
        </a:defRPr>
      </a:lvl1pPr>
      <a:lvl2pPr marL="4572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meline&#10;&#10;Description automatically generated">
            <a:extLst>
              <a:ext uri="{FF2B5EF4-FFF2-40B4-BE49-F238E27FC236}">
                <a16:creationId xmlns:a16="http://schemas.microsoft.com/office/drawing/2014/main" id="{4B366598-0066-5443-8C31-ADCB68C11916}"/>
              </a:ext>
            </a:extLst>
          </p:cNvPr>
          <p:cNvPicPr>
            <a:picLocks noChangeAspect="1"/>
          </p:cNvPicPr>
          <p:nvPr/>
        </p:nvPicPr>
        <p:blipFill>
          <a:blip r:embed="rId2"/>
          <a:stretch>
            <a:fillRect/>
          </a:stretch>
        </p:blipFill>
        <p:spPr>
          <a:xfrm>
            <a:off x="160638" y="210065"/>
            <a:ext cx="11818550" cy="6647934"/>
          </a:xfrm>
          <a:prstGeom prst="rect">
            <a:avLst/>
          </a:prstGeom>
        </p:spPr>
      </p:pic>
    </p:spTree>
    <p:extLst>
      <p:ext uri="{BB962C8B-B14F-4D97-AF65-F5344CB8AC3E}">
        <p14:creationId xmlns:p14="http://schemas.microsoft.com/office/powerpoint/2010/main" val="2902419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B8400B-5DCB-7046-A798-DC92EA28AFA7}"/>
              </a:ext>
            </a:extLst>
          </p:cNvPr>
          <p:cNvSpPr>
            <a:spLocks noGrp="1"/>
          </p:cNvSpPr>
          <p:nvPr>
            <p:ph type="body" sz="quarter" idx="15"/>
          </p:nvPr>
        </p:nvSpPr>
        <p:spPr>
          <a:xfrm>
            <a:off x="2895599" y="513709"/>
            <a:ext cx="8564879" cy="5612768"/>
          </a:xfrm>
        </p:spPr>
        <p:txBody>
          <a:bodyPr>
            <a:normAutofit/>
          </a:bodyPr>
          <a:lstStyle/>
          <a:p>
            <a:r>
              <a:rPr lang="en-US" sz="1800" b="1" dirty="0"/>
              <a:t>Credentials are presented for consideration FROM any of these interested parties:</a:t>
            </a:r>
          </a:p>
          <a:p>
            <a:pPr marL="342900" lvl="0" indent="-342900">
              <a:buFont typeface="Courier New" panose="02070309020205020404" pitchFamily="49" charset="0"/>
              <a:buChar char="o"/>
            </a:pPr>
            <a:r>
              <a:rPr lang="en-US" sz="1800" dirty="0"/>
              <a:t>Credential holders </a:t>
            </a:r>
            <a:r>
              <a:rPr lang="en-US" sz="1600" i="1" dirty="0"/>
              <a:t>(current or potential student)</a:t>
            </a:r>
          </a:p>
          <a:p>
            <a:pPr marL="342900" lvl="0" indent="-342900">
              <a:buFont typeface="Courier New" panose="02070309020205020404" pitchFamily="49" charset="0"/>
              <a:buChar char="o"/>
            </a:pPr>
            <a:r>
              <a:rPr lang="en-US" sz="1800" dirty="0"/>
              <a:t>Credential providers </a:t>
            </a:r>
            <a:r>
              <a:rPr lang="en-US" sz="1600" i="1" dirty="0"/>
              <a:t>(industry group/trade association; training organization)</a:t>
            </a:r>
          </a:p>
          <a:p>
            <a:pPr marL="342900" lvl="0" indent="-342900">
              <a:buFont typeface="Courier New" panose="02070309020205020404" pitchFamily="49" charset="0"/>
              <a:buChar char="o"/>
            </a:pPr>
            <a:r>
              <a:rPr lang="en-US" sz="1800" dirty="0"/>
              <a:t>Credential reviewer/employer </a:t>
            </a:r>
            <a:r>
              <a:rPr lang="en-US" sz="1600" i="1" dirty="0"/>
              <a:t>(e.g., individual business/company)</a:t>
            </a:r>
          </a:p>
          <a:p>
            <a:pPr marL="342900" lvl="0" indent="-342900">
              <a:buFont typeface="Courier New" panose="02070309020205020404" pitchFamily="49" charset="0"/>
              <a:buChar char="o"/>
            </a:pPr>
            <a:r>
              <a:rPr lang="en-US" sz="1800" dirty="0"/>
              <a:t>Credential promoter/supporter </a:t>
            </a:r>
            <a:r>
              <a:rPr lang="en-US" sz="1600" i="1" dirty="0"/>
              <a:t>(government entity such as CDE or state apprenticeship agency)</a:t>
            </a:r>
          </a:p>
          <a:p>
            <a:pPr marL="342900" lvl="0" indent="-342900">
              <a:buFont typeface="Courier New" panose="02070309020205020404" pitchFamily="49" charset="0"/>
              <a:buChar char="o"/>
            </a:pPr>
            <a:r>
              <a:rPr lang="en-US" sz="1800" dirty="0"/>
              <a:t>Other interested party </a:t>
            </a:r>
            <a:r>
              <a:rPr lang="en-US" sz="1600" i="1" dirty="0"/>
              <a:t>(e.g., faculty in a specific academic program)</a:t>
            </a:r>
          </a:p>
          <a:p>
            <a:pPr marL="342900" lvl="0" indent="-342900">
              <a:buFont typeface="Courier New" panose="02070309020205020404" pitchFamily="49" charset="0"/>
              <a:buChar char="o"/>
            </a:pPr>
            <a:r>
              <a:rPr lang="en-US" sz="1800" i="1" dirty="0"/>
              <a:t>CDHE </a:t>
            </a:r>
            <a:r>
              <a:rPr lang="en-US" sz="1600" i="1" dirty="0"/>
              <a:t>(credentials identified in consultation with GE Council as having high potential for alignment with transfer frameworks; these may be referred directly to CCCS or addressed in batches at a Fac2Fac-type conference)</a:t>
            </a:r>
            <a:endParaRPr lang="en-US" sz="1600" dirty="0"/>
          </a:p>
          <a:p>
            <a:r>
              <a:rPr lang="en-US" sz="1800" dirty="0"/>
              <a:t> </a:t>
            </a:r>
          </a:p>
          <a:p>
            <a:r>
              <a:rPr lang="en-US" sz="1800" b="1" dirty="0"/>
              <a:t>Credentials are presented for consideration TO any of these entities:</a:t>
            </a:r>
          </a:p>
          <a:p>
            <a:pPr marL="285750" lvl="0" indent="-285750">
              <a:buFont typeface="Courier New" panose="02070309020205020404" pitchFamily="49" charset="0"/>
              <a:buChar char="o"/>
            </a:pPr>
            <a:r>
              <a:rPr lang="en-US" sz="1800" dirty="0"/>
              <a:t>For students, presentation is made to the institution where they are enrolled or have been accepted for admission. </a:t>
            </a:r>
          </a:p>
          <a:p>
            <a:pPr marL="285750" lvl="0" indent="-285750">
              <a:buFont typeface="Courier New" panose="02070309020205020404" pitchFamily="49" charset="0"/>
              <a:buChar char="o"/>
            </a:pPr>
            <a:r>
              <a:rPr lang="en-US" sz="1800" dirty="0"/>
              <a:t>For parties other than students, submission in made either to CDHE (through a to-be-created portal or intake form) or to the Colorado Community College System.</a:t>
            </a:r>
            <a:endParaRPr lang="en-US" sz="1600" dirty="0"/>
          </a:p>
        </p:txBody>
      </p:sp>
      <p:pic>
        <p:nvPicPr>
          <p:cNvPr id="5" name="Picture 4" descr="Icon&#10;&#10;Description automatically generated with low confidence">
            <a:extLst>
              <a:ext uri="{FF2B5EF4-FFF2-40B4-BE49-F238E27FC236}">
                <a16:creationId xmlns:a16="http://schemas.microsoft.com/office/drawing/2014/main" id="{143F7910-931D-1A42-937B-98275AACA88D}"/>
              </a:ext>
            </a:extLst>
          </p:cNvPr>
          <p:cNvPicPr>
            <a:picLocks noChangeAspect="1"/>
          </p:cNvPicPr>
          <p:nvPr/>
        </p:nvPicPr>
        <p:blipFill>
          <a:blip r:embed="rId2"/>
          <a:stretch>
            <a:fillRect/>
          </a:stretch>
        </p:blipFill>
        <p:spPr>
          <a:xfrm>
            <a:off x="0" y="113015"/>
            <a:ext cx="2895599" cy="6929920"/>
          </a:xfrm>
          <a:prstGeom prst="rect">
            <a:avLst/>
          </a:prstGeom>
        </p:spPr>
      </p:pic>
    </p:spTree>
    <p:extLst>
      <p:ext uri="{BB962C8B-B14F-4D97-AF65-F5344CB8AC3E}">
        <p14:creationId xmlns:p14="http://schemas.microsoft.com/office/powerpoint/2010/main" val="3556164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B8400B-5DCB-7046-A798-DC92EA28AFA7}"/>
              </a:ext>
            </a:extLst>
          </p:cNvPr>
          <p:cNvSpPr>
            <a:spLocks noGrp="1"/>
          </p:cNvSpPr>
          <p:nvPr>
            <p:ph type="body" sz="quarter" idx="15"/>
          </p:nvPr>
        </p:nvSpPr>
        <p:spPr>
          <a:xfrm>
            <a:off x="2895599" y="513709"/>
            <a:ext cx="7563493" cy="4181581"/>
          </a:xfrm>
        </p:spPr>
        <p:txBody>
          <a:bodyPr>
            <a:normAutofit fontScale="92500" lnSpcReduction="10000"/>
          </a:bodyPr>
          <a:lstStyle/>
          <a:p>
            <a:pPr marL="285750" lvl="0" indent="-285750">
              <a:buFont typeface="Courier New" panose="02070309020205020404" pitchFamily="49" charset="0"/>
              <a:buChar char="o"/>
            </a:pPr>
            <a:r>
              <a:rPr lang="en-US" sz="1600" dirty="0"/>
              <a:t>For credentials presented to CDHE, presenter will complete a to-be-developed portal/intake form that will outline criteria and include a checklist to be completed by credential presenters (not applicable to students)</a:t>
            </a:r>
          </a:p>
          <a:p>
            <a:pPr marL="285750" lvl="0" indent="-285750">
              <a:buFont typeface="Courier New" panose="02070309020205020404" pitchFamily="49" charset="0"/>
              <a:buChar char="o"/>
            </a:pPr>
            <a:r>
              <a:rPr lang="en-US" sz="1600" dirty="0"/>
              <a:t>Criteria may include alignment with National Skills Coalition criteria on quality non-degree credentials for consideration for evaluation:</a:t>
            </a:r>
          </a:p>
          <a:p>
            <a:pPr marL="742950" lvl="1" indent="-285750">
              <a:buFont typeface="Arial" panose="020B0604020202020204" pitchFamily="34" charset="0"/>
              <a:buChar char="•"/>
            </a:pPr>
            <a:r>
              <a:rPr lang="en-US" sz="1600" dirty="0"/>
              <a:t>Is the credential aligned to an occupation on a regional or statewide list of in-demand or critical occupations (using the Colorado Talent Pipeline Report as a resource); if YES:</a:t>
            </a:r>
          </a:p>
          <a:p>
            <a:pPr marL="285750" marR="0" lvl="0" indent="-285750" algn="l" defTabSz="914400" rtl="0" eaLnBrk="1" fontAlgn="auto" latinLnBrk="0" hangingPunct="1">
              <a:lnSpc>
                <a:spcPct val="90000"/>
              </a:lnSpc>
              <a:spcBef>
                <a:spcPts val="10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34647E">
                    <a:lumMod val="10000"/>
                  </a:srgbClr>
                </a:solidFill>
                <a:effectLst/>
                <a:uLnTx/>
                <a:uFillTx/>
                <a:latin typeface="Calibri" panose="020F0502020204030204"/>
              </a:rPr>
              <a:t>The Department may use criteria for prioritizing which credentials are evaluated and in what order the evaluations will occur, including whether the c</a:t>
            </a:r>
            <a:r>
              <a:rPr lang="en-US" sz="1600" dirty="0" err="1"/>
              <a:t>redential</a:t>
            </a:r>
            <a:r>
              <a:rPr lang="en-US" sz="1600" dirty="0"/>
              <a:t> meets 2 out of the following 4 criteria:</a:t>
            </a:r>
          </a:p>
          <a:p>
            <a:pPr marL="1200150" lvl="2" indent="-285750">
              <a:buFont typeface="Wingdings" pitchFamily="2" charset="2"/>
              <a:buChar char="ü"/>
            </a:pPr>
            <a:r>
              <a:rPr lang="en-US" sz="1600" dirty="0"/>
              <a:t>Provider is accredited or credential is recognized by an accrediting body</a:t>
            </a:r>
          </a:p>
          <a:p>
            <a:pPr marL="1200150" lvl="2" indent="-285750">
              <a:buFont typeface="Wingdings" pitchFamily="2" charset="2"/>
              <a:buChar char="ü"/>
            </a:pPr>
            <a:r>
              <a:rPr lang="en-US" sz="1600" dirty="0"/>
              <a:t>Credential has the potential to stack into an existing degree or certificate program</a:t>
            </a:r>
          </a:p>
          <a:p>
            <a:pPr marL="1200150" lvl="2" indent="-285750">
              <a:buFont typeface="Wingdings" pitchFamily="2" charset="2"/>
              <a:buChar char="ü"/>
            </a:pPr>
            <a:r>
              <a:rPr lang="en-US" sz="1600" dirty="0"/>
              <a:t>Credential is traceable to competencies (valid) or to the provider (verified) </a:t>
            </a:r>
          </a:p>
          <a:p>
            <a:pPr marL="1200150" lvl="2" indent="-285750">
              <a:buFont typeface="Wingdings" pitchFamily="2" charset="2"/>
              <a:buChar char="ü"/>
            </a:pPr>
            <a:r>
              <a:rPr lang="en-US" sz="1600" dirty="0"/>
              <a:t>Credential has potential for portability</a:t>
            </a:r>
          </a:p>
          <a:p>
            <a:pPr marL="285750" lvl="0" indent="-285750">
              <a:buFont typeface="Courier New" panose="02070309020205020404" pitchFamily="49" charset="0"/>
              <a:buChar char="o"/>
            </a:pPr>
            <a:r>
              <a:rPr lang="en-US" sz="1600" dirty="0"/>
              <a:t>Credential providers will be encouraged to register with the ETPL </a:t>
            </a:r>
            <a:r>
              <a:rPr lang="en-US" sz="1600" i="1" dirty="0"/>
              <a:t>(Eligible Training Provider List); </a:t>
            </a:r>
            <a:r>
              <a:rPr lang="en-US" sz="1600" dirty="0"/>
              <a:t>in the future this may be required for consideration</a:t>
            </a:r>
          </a:p>
        </p:txBody>
      </p:sp>
      <p:pic>
        <p:nvPicPr>
          <p:cNvPr id="5" name="Picture 4">
            <a:extLst>
              <a:ext uri="{FF2B5EF4-FFF2-40B4-BE49-F238E27FC236}">
                <a16:creationId xmlns:a16="http://schemas.microsoft.com/office/drawing/2014/main" id="{143F7910-931D-1A42-937B-98275AACA88D}"/>
              </a:ext>
            </a:extLst>
          </p:cNvPr>
          <p:cNvPicPr>
            <a:picLocks noChangeAspect="1"/>
          </p:cNvPicPr>
          <p:nvPr/>
        </p:nvPicPr>
        <p:blipFill>
          <a:blip r:embed="rId2"/>
          <a:srcRect/>
          <a:stretch/>
        </p:blipFill>
        <p:spPr>
          <a:xfrm>
            <a:off x="0" y="148976"/>
            <a:ext cx="2895599" cy="6857997"/>
          </a:xfrm>
          <a:prstGeom prst="rect">
            <a:avLst/>
          </a:prstGeom>
        </p:spPr>
      </p:pic>
      <p:graphicFrame>
        <p:nvGraphicFramePr>
          <p:cNvPr id="2" name="Table 3">
            <a:extLst>
              <a:ext uri="{FF2B5EF4-FFF2-40B4-BE49-F238E27FC236}">
                <a16:creationId xmlns:a16="http://schemas.microsoft.com/office/drawing/2014/main" id="{7E1EA69D-9B42-C24E-BEDF-5B93AFC7DA08}"/>
              </a:ext>
            </a:extLst>
          </p:cNvPr>
          <p:cNvGraphicFramePr>
            <a:graphicFrameLocks noGrp="1"/>
          </p:cNvGraphicFramePr>
          <p:nvPr>
            <p:extLst>
              <p:ext uri="{D42A27DB-BD31-4B8C-83A1-F6EECF244321}">
                <p14:modId xmlns:p14="http://schemas.microsoft.com/office/powerpoint/2010/main" val="1773987183"/>
              </p:ext>
            </p:extLst>
          </p:nvPr>
        </p:nvGraphicFramePr>
        <p:xfrm>
          <a:off x="2895598" y="4831078"/>
          <a:ext cx="8313507" cy="1005840"/>
        </p:xfrm>
        <a:graphic>
          <a:graphicData uri="http://schemas.openxmlformats.org/drawingml/2006/table">
            <a:tbl>
              <a:tblPr firstRow="1" bandRow="1">
                <a:tableStyleId>{5C22544A-7EE6-4342-B048-85BDC9FD1C3A}</a:tableStyleId>
              </a:tblPr>
              <a:tblGrid>
                <a:gridCol w="8313507">
                  <a:extLst>
                    <a:ext uri="{9D8B030D-6E8A-4147-A177-3AD203B41FA5}">
                      <a16:colId xmlns:a16="http://schemas.microsoft.com/office/drawing/2014/main" val="812749118"/>
                    </a:ext>
                  </a:extLst>
                </a:gridCol>
              </a:tblGrid>
              <a:tr h="541751">
                <a:tc>
                  <a:txBody>
                    <a:bodyPr/>
                    <a:lstStyle/>
                    <a:p>
                      <a:pPr marL="0" lvl="0" indent="0" algn="l">
                        <a:buFontTx/>
                        <a:buNone/>
                      </a:pPr>
                      <a:r>
                        <a:rPr lang="en-US" sz="1800" dirty="0">
                          <a:solidFill>
                            <a:srgbClr val="6CC049"/>
                          </a:solidFill>
                          <a:latin typeface="Arial" panose="020B0604020202020204" pitchFamily="34" charset="0"/>
                          <a:cs typeface="Arial" panose="020B0604020202020204" pitchFamily="34" charset="0"/>
                        </a:rPr>
                        <a:t>✓</a:t>
                      </a:r>
                      <a:r>
                        <a:rPr lang="en-US" sz="1800" dirty="0">
                          <a:solidFill>
                            <a:schemeClr val="tx1"/>
                          </a:solidFill>
                          <a:latin typeface="Arial" panose="020B0604020202020204" pitchFamily="34" charset="0"/>
                          <a:cs typeface="Arial" panose="020B0604020202020204" pitchFamily="34" charset="0"/>
                        </a:rPr>
                        <a:t>  </a:t>
                      </a:r>
                      <a:r>
                        <a:rPr lang="en-US" sz="1600" dirty="0">
                          <a:solidFill>
                            <a:schemeClr val="bg1"/>
                          </a:solidFill>
                        </a:rPr>
                        <a:t>If credential meets minimum criteria proceed to Step 3</a:t>
                      </a:r>
                    </a:p>
                  </a:txBody>
                  <a:tcPr anchor="ctr">
                    <a:solidFill>
                      <a:schemeClr val="tx2"/>
                    </a:solidFill>
                  </a:tcPr>
                </a:tc>
                <a:extLst>
                  <a:ext uri="{0D108BD9-81ED-4DB2-BD59-A6C34878D82A}">
                    <a16:rowId xmlns:a16="http://schemas.microsoft.com/office/drawing/2014/main" val="598700468"/>
                  </a:ext>
                </a:extLst>
              </a:tr>
              <a:tr h="4640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C00000"/>
                          </a:solidFill>
                        </a:rPr>
                        <a:t>✗  </a:t>
                      </a:r>
                      <a:r>
                        <a:rPr lang="en-US" sz="1600" dirty="0">
                          <a:solidFill>
                            <a:schemeClr val="tx1"/>
                          </a:solidFill>
                        </a:rPr>
                        <a:t>If credential does not meet minimum criteria, CDHE communicates such to the presenter</a:t>
                      </a:r>
                    </a:p>
                  </a:txBody>
                  <a:tcPr anchor="ctr">
                    <a:solidFill>
                      <a:schemeClr val="tx2">
                        <a:lumMod val="20000"/>
                        <a:lumOff val="80000"/>
                      </a:schemeClr>
                    </a:solidFill>
                  </a:tcPr>
                </a:tc>
                <a:extLst>
                  <a:ext uri="{0D108BD9-81ED-4DB2-BD59-A6C34878D82A}">
                    <a16:rowId xmlns:a16="http://schemas.microsoft.com/office/drawing/2014/main" val="4046965657"/>
                  </a:ext>
                </a:extLst>
              </a:tr>
            </a:tbl>
          </a:graphicData>
        </a:graphic>
      </p:graphicFrame>
    </p:spTree>
    <p:extLst>
      <p:ext uri="{BB962C8B-B14F-4D97-AF65-F5344CB8AC3E}">
        <p14:creationId xmlns:p14="http://schemas.microsoft.com/office/powerpoint/2010/main" val="1681406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3F7910-931D-1A42-937B-98275AACA88D}"/>
              </a:ext>
            </a:extLst>
          </p:cNvPr>
          <p:cNvPicPr>
            <a:picLocks noChangeAspect="1"/>
          </p:cNvPicPr>
          <p:nvPr/>
        </p:nvPicPr>
        <p:blipFill>
          <a:blip r:embed="rId2"/>
          <a:srcRect/>
          <a:stretch/>
        </p:blipFill>
        <p:spPr>
          <a:xfrm>
            <a:off x="0" y="148975"/>
            <a:ext cx="2895598" cy="6857997"/>
          </a:xfrm>
          <a:prstGeom prst="rect">
            <a:avLst/>
          </a:prstGeom>
        </p:spPr>
      </p:pic>
      <p:graphicFrame>
        <p:nvGraphicFramePr>
          <p:cNvPr id="9" name="Table 9">
            <a:extLst>
              <a:ext uri="{FF2B5EF4-FFF2-40B4-BE49-F238E27FC236}">
                <a16:creationId xmlns:a16="http://schemas.microsoft.com/office/drawing/2014/main" id="{356E60DC-CC94-8C4A-81E8-1DD276ED6F86}"/>
              </a:ext>
            </a:extLst>
          </p:cNvPr>
          <p:cNvGraphicFramePr>
            <a:graphicFrameLocks noGrp="1"/>
          </p:cNvGraphicFramePr>
          <p:nvPr>
            <p:extLst>
              <p:ext uri="{D42A27DB-BD31-4B8C-83A1-F6EECF244321}">
                <p14:modId xmlns:p14="http://schemas.microsoft.com/office/powerpoint/2010/main" val="234696174"/>
              </p:ext>
            </p:extLst>
          </p:nvPr>
        </p:nvGraphicFramePr>
        <p:xfrm>
          <a:off x="2815119" y="554804"/>
          <a:ext cx="8784405" cy="5377942"/>
        </p:xfrm>
        <a:graphic>
          <a:graphicData uri="http://schemas.openxmlformats.org/drawingml/2006/table">
            <a:tbl>
              <a:tblPr firstRow="1" bandRow="1">
                <a:tableStyleId>{5C22544A-7EE6-4342-B048-85BDC9FD1C3A}</a:tableStyleId>
              </a:tblPr>
              <a:tblGrid>
                <a:gridCol w="349321">
                  <a:extLst>
                    <a:ext uri="{9D8B030D-6E8A-4147-A177-3AD203B41FA5}">
                      <a16:colId xmlns:a16="http://schemas.microsoft.com/office/drawing/2014/main" val="602938938"/>
                    </a:ext>
                  </a:extLst>
                </a:gridCol>
                <a:gridCol w="6750122">
                  <a:extLst>
                    <a:ext uri="{9D8B030D-6E8A-4147-A177-3AD203B41FA5}">
                      <a16:colId xmlns:a16="http://schemas.microsoft.com/office/drawing/2014/main" val="1470096705"/>
                    </a:ext>
                  </a:extLst>
                </a:gridCol>
                <a:gridCol w="1684962">
                  <a:extLst>
                    <a:ext uri="{9D8B030D-6E8A-4147-A177-3AD203B41FA5}">
                      <a16:colId xmlns:a16="http://schemas.microsoft.com/office/drawing/2014/main" val="2033721398"/>
                    </a:ext>
                  </a:extLst>
                </a:gridCol>
              </a:tblGrid>
              <a:tr h="359596">
                <a:tc gridSpan="2">
                  <a:txBody>
                    <a:bodyPr/>
                    <a:lstStyle/>
                    <a:p>
                      <a:r>
                        <a:rPr lang="en-US" dirty="0">
                          <a:solidFill>
                            <a:schemeClr val="tx1"/>
                          </a:solidFill>
                        </a:rPr>
                        <a:t>Possible outcomes:</a:t>
                      </a:r>
                    </a:p>
                  </a:txBody>
                  <a:tcPr>
                    <a:noFill/>
                  </a:tcPr>
                </a:tc>
                <a:tc hMerge="1">
                  <a:txBody>
                    <a:bodyPr/>
                    <a:lstStyle/>
                    <a:p>
                      <a:r>
                        <a:rPr lang="en-US" dirty="0">
                          <a:solidFill>
                            <a:schemeClr val="tx1"/>
                          </a:solidFill>
                        </a:rPr>
                        <a:t>Possible outcomes:</a:t>
                      </a:r>
                    </a:p>
                  </a:txBody>
                  <a:tcPr>
                    <a:noFill/>
                  </a:tcPr>
                </a:tc>
                <a:tc>
                  <a:txBody>
                    <a:bodyPr/>
                    <a:lstStyle/>
                    <a:p>
                      <a:endParaRPr lang="en-US" dirty="0"/>
                    </a:p>
                  </a:txBody>
                  <a:tcPr>
                    <a:noFill/>
                  </a:tcPr>
                </a:tc>
                <a:extLst>
                  <a:ext uri="{0D108BD9-81ED-4DB2-BD59-A6C34878D82A}">
                    <a16:rowId xmlns:a16="http://schemas.microsoft.com/office/drawing/2014/main" val="450127337"/>
                  </a:ext>
                </a:extLst>
              </a:tr>
              <a:tr h="641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A.</a:t>
                      </a:r>
                    </a:p>
                  </a:txBody>
                  <a:tcPr>
                    <a:lnR w="12700" cap="flat" cmpd="sng" algn="ctr">
                      <a:solidFill>
                        <a:schemeClr val="bg2"/>
                      </a:solidFill>
                      <a:prstDash val="solid"/>
                      <a:round/>
                      <a:headEnd type="none" w="med" len="med"/>
                      <a:tailEnd type="none" w="med" len="med"/>
                    </a:lnR>
                    <a:lnB w="12700" cap="flat" cmpd="sng" algn="ctr">
                      <a:solidFill>
                        <a:schemeClr val="bg1"/>
                      </a:solidFill>
                      <a:prstDash val="solid"/>
                      <a:round/>
                      <a:headEnd type="none" w="med" len="med"/>
                      <a:tailEnd type="none" w="med" len="med"/>
                    </a:lnB>
                    <a:lnTlToBr w="12700" cmpd="sng">
                      <a:noFill/>
                      <a:prstDash val="solid"/>
                    </a:lnTlToB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Alignment with a specific GT Pathways category with recommendation to GE Council for consideration for statewide transfer </a:t>
                      </a:r>
                    </a:p>
                  </a:txBody>
                  <a:tcPr>
                    <a:lnL w="12700" cap="flat" cmpd="sng" algn="ctr">
                      <a:solidFill>
                        <a:schemeClr val="bg2"/>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6CC049"/>
                          </a:solidFill>
                          <a:latin typeface="Arial" panose="020B0604020202020204" pitchFamily="34" charset="0"/>
                          <a:cs typeface="Arial" panose="020B0604020202020204" pitchFamily="34" charset="0"/>
                        </a:rPr>
                        <a:t>✓ </a:t>
                      </a:r>
                      <a:r>
                        <a:rPr lang="en-US" sz="1800" b="0" i="1" dirty="0">
                          <a:cs typeface="Arial" panose="020B0604020202020204" pitchFamily="34" charset="0"/>
                        </a:rPr>
                        <a:t>proceed to step 4</a:t>
                      </a:r>
                      <a:endParaRPr lang="en-US" sz="1800" b="0" i="1" dirty="0"/>
                    </a:p>
                  </a:txBody>
                  <a:tcPr anchor="ctr">
                    <a:lnL w="12700"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69106721"/>
                  </a:ext>
                </a:extLst>
              </a:tr>
              <a:tr h="876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B.</a:t>
                      </a:r>
                    </a:p>
                    <a:p>
                      <a:pPr marL="0" indent="0">
                        <a:buFontTx/>
                        <a:buNone/>
                      </a:pPr>
                      <a:endParaRPr lang="en-US" sz="1400" dirty="0"/>
                    </a:p>
                  </a:txBody>
                  <a:tcPr>
                    <a:lnR w="12700" cap="flat" cmpd="sng" algn="ctr">
                      <a:solidFill>
                        <a:schemeClr val="bg2"/>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For CCCS only, equivalency with a specific course that is part of a Statewide Transfer Articulation Agreement with recommendation to GE Council for consideration for statewide transfer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p>
                  </a:txBody>
                  <a:tcPr>
                    <a:lnL w="12700" cap="flat" cmpd="sng" algn="ctr">
                      <a:solidFill>
                        <a:schemeClr val="bg2"/>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mpd="sng">
                      <a:noFill/>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rgbClr val="6CC049"/>
                          </a:solidFill>
                          <a:latin typeface="Arial" panose="020B0604020202020204" pitchFamily="34" charset="0"/>
                          <a:cs typeface="Arial" panose="020B0604020202020204" pitchFamily="34" charset="0"/>
                        </a:rPr>
                        <a:t>✓ </a:t>
                      </a:r>
                      <a:r>
                        <a:rPr lang="en-US" sz="1800" b="0" i="1" dirty="0">
                          <a:cs typeface="Arial" panose="020B0604020202020204" pitchFamily="34" charset="0"/>
                        </a:rPr>
                        <a:t>proceed to step 4</a:t>
                      </a:r>
                      <a:endParaRPr lang="en-US" sz="1800" b="0" i="1" dirty="0"/>
                    </a:p>
                  </a:txBody>
                  <a:tcPr anchor="ctr">
                    <a:lnB w="12700" cmpd="sng">
                      <a:noFill/>
                    </a:lnB>
                    <a:solidFill>
                      <a:schemeClr val="bg1"/>
                    </a:solidFill>
                  </a:tcPr>
                </a:tc>
                <a:extLst>
                  <a:ext uri="{0D108BD9-81ED-4DB2-BD59-A6C34878D82A}">
                    <a16:rowId xmlns:a16="http://schemas.microsoft.com/office/drawing/2014/main" val="1830647993"/>
                  </a:ext>
                </a:extLst>
              </a:tr>
              <a:tr h="318235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t>C.</a:t>
                      </a:r>
                    </a:p>
                    <a:p>
                      <a:pPr marL="0" indent="0">
                        <a:buFontTx/>
                        <a:buNone/>
                      </a:pPr>
                      <a:endParaRPr lang="en-US" sz="14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b="1" dirty="0"/>
                    </a:p>
                    <a:p>
                      <a:pPr marL="0" indent="0">
                        <a:buFontTx/>
                        <a:buNone/>
                      </a:pPr>
                      <a:endParaRPr lang="en-US" sz="1400" dirty="0"/>
                    </a:p>
                  </a:txBody>
                  <a:tcPr>
                    <a:lnT w="12700" cmpd="sng">
                      <a:noFill/>
                    </a:lnT>
                    <a:lnB w="12700" cap="flat" cmpd="sng" algn="ctr">
                      <a:solidFill>
                        <a:schemeClr val="bg2"/>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n-lt"/>
                          <a:ea typeface="+mn-ea"/>
                          <a:cs typeface="+mn-cs"/>
                        </a:rPr>
                        <a:t>No statewide transfer credit equivalency recommended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mn-lt"/>
                          <a:ea typeface="+mn-ea"/>
                          <a:cs typeface="+mn-cs"/>
                        </a:rPr>
                        <a:t>NOTE: CCCS or an individual institution may determine that a credential is equivalent to another course or courses in the curriculum (in either a degree or a certificate program – CCCS/institution will add to its own credit for prior learning (CPL) crosswalks – equivalency will not be part of statewide transfer, but institutions could enter into articulation agreements with individual partners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1" dirty="0"/>
                    </a:p>
                  </a:txBody>
                  <a:tcPr>
                    <a:lnT w="12700" cmpd="sng">
                      <a:noFill/>
                    </a:lnT>
                    <a:lnB w="12700" cap="flat" cmpd="sng" algn="ctr">
                      <a:solidFill>
                        <a:schemeClr val="bg2"/>
                      </a:solidFill>
                      <a:prstDash val="solid"/>
                      <a:round/>
                      <a:headEnd type="none" w="med" len="med"/>
                      <a:tailEnd type="none" w="med" len="med"/>
                    </a:lnB>
                    <a:solidFill>
                      <a:schemeClr val="bg1"/>
                    </a:solidFill>
                  </a:tcPr>
                </a:tc>
                <a:tc>
                  <a:txBody>
                    <a:bodyPr/>
                    <a:lstStyle/>
                    <a:p>
                      <a:endParaRPr lang="en-US" sz="2400" dirty="0"/>
                    </a:p>
                  </a:txBody>
                  <a:tcPr>
                    <a:lnT w="12700" cmpd="sng">
                      <a:noFill/>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679511529"/>
                  </a:ext>
                </a:extLst>
              </a:tr>
            </a:tbl>
          </a:graphicData>
        </a:graphic>
      </p:graphicFrame>
    </p:spTree>
    <p:extLst>
      <p:ext uri="{BB962C8B-B14F-4D97-AF65-F5344CB8AC3E}">
        <p14:creationId xmlns:p14="http://schemas.microsoft.com/office/powerpoint/2010/main" val="4248042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B8400B-5DCB-7046-A798-DC92EA28AFA7}"/>
              </a:ext>
            </a:extLst>
          </p:cNvPr>
          <p:cNvSpPr>
            <a:spLocks noGrp="1"/>
          </p:cNvSpPr>
          <p:nvPr>
            <p:ph type="body" sz="quarter" idx="15"/>
          </p:nvPr>
        </p:nvSpPr>
        <p:spPr>
          <a:xfrm>
            <a:off x="2895599" y="513708"/>
            <a:ext cx="8677276" cy="6249042"/>
          </a:xfrm>
        </p:spPr>
        <p:txBody>
          <a:bodyPr>
            <a:normAutofit fontScale="92500" lnSpcReduction="20000"/>
          </a:bodyPr>
          <a:lstStyle/>
          <a:p>
            <a:r>
              <a:rPr lang="en-US" sz="2100" b="1" dirty="0"/>
              <a:t>If STEP 3 results in (a) or (b):</a:t>
            </a:r>
            <a:endParaRPr lang="en-US" sz="2100" dirty="0"/>
          </a:p>
          <a:p>
            <a:pPr marL="342900" lvl="0" indent="-342900">
              <a:lnSpc>
                <a:spcPct val="130000"/>
              </a:lnSpc>
              <a:buFont typeface="Courier New" panose="02070309020205020404" pitchFamily="49" charset="0"/>
              <a:buChar char="o"/>
            </a:pPr>
            <a:r>
              <a:rPr lang="en-US" sz="1900" dirty="0"/>
              <a:t>CCCS/other IHE submits proposal to CDHE using form to be created (similar to proposals to add institutional courses to GT Pathways); CDHE reviews and brings proposal to GE Council</a:t>
            </a:r>
          </a:p>
          <a:p>
            <a:pPr marL="800100" lvl="1" indent="-342900">
              <a:lnSpc>
                <a:spcPct val="130000"/>
              </a:lnSpc>
              <a:buFont typeface="Arial" panose="020B0604020202020204" pitchFamily="34" charset="0"/>
              <a:buChar char="•"/>
            </a:pPr>
            <a:r>
              <a:rPr lang="en-US" sz="1900" dirty="0"/>
              <a:t>For GT Pathways recommendations, CDHE convenes statewide faculty as needed to review proposals and make recommendations to GE Council regarding GT Pathways alignment</a:t>
            </a:r>
          </a:p>
          <a:p>
            <a:pPr marL="800100" lvl="1" indent="-342900">
              <a:lnSpc>
                <a:spcPct val="130000"/>
              </a:lnSpc>
              <a:buFont typeface="Arial" panose="020B0604020202020204" pitchFamily="34" charset="0"/>
              <a:buChar char="•"/>
            </a:pPr>
            <a:r>
              <a:rPr lang="en-US" sz="1900" dirty="0"/>
              <a:t>For recommendation of alignment with courses in statewide transfer agreements, GE Council reviews CCCS recommendations and determines the scope of faculty consultation required (e.g., statewide faculty convening, consultation with discipline chairs)</a:t>
            </a:r>
          </a:p>
          <a:p>
            <a:pPr marL="342900" indent="-342900">
              <a:lnSpc>
                <a:spcPct val="130000"/>
              </a:lnSpc>
              <a:buFont typeface="Courier New" panose="02070309020205020404" pitchFamily="49" charset="0"/>
              <a:buChar char="o"/>
            </a:pPr>
            <a:r>
              <a:rPr lang="en-US" sz="1900" dirty="0"/>
              <a:t>GE Council reviews faculty recommendations and advises CDHE on alignment of credentials with GT Pathways or equivalencies with individual courses in a statewide transfer agreement</a:t>
            </a:r>
          </a:p>
          <a:p>
            <a:pPr marL="342900" indent="-342900">
              <a:lnSpc>
                <a:spcPct val="130000"/>
              </a:lnSpc>
              <a:buFont typeface="Courier New" panose="02070309020205020404" pitchFamily="49" charset="0"/>
              <a:buChar char="o"/>
            </a:pPr>
            <a:r>
              <a:rPr lang="en-US" sz="1900" dirty="0"/>
              <a:t>Equivalencies and statewide transferability will be valid for three years, at which point they would need to be re-evaluated</a:t>
            </a:r>
          </a:p>
          <a:p>
            <a:pPr marL="342900" indent="-342900">
              <a:lnSpc>
                <a:spcPct val="130000"/>
              </a:lnSpc>
              <a:buFont typeface="Courier New" panose="02070309020205020404" pitchFamily="49" charset="0"/>
              <a:buChar char="o"/>
            </a:pPr>
            <a:r>
              <a:rPr lang="en-US" sz="1900" dirty="0"/>
              <a:t>In the event a course in a statewide transfer agreement is revised—or a GT Pathways category is revised–any associated equivalencies will need to be re-evaluated</a:t>
            </a:r>
          </a:p>
        </p:txBody>
      </p:sp>
      <p:pic>
        <p:nvPicPr>
          <p:cNvPr id="5" name="Picture 4">
            <a:extLst>
              <a:ext uri="{FF2B5EF4-FFF2-40B4-BE49-F238E27FC236}">
                <a16:creationId xmlns:a16="http://schemas.microsoft.com/office/drawing/2014/main" id="{143F7910-931D-1A42-937B-98275AACA88D}"/>
              </a:ext>
            </a:extLst>
          </p:cNvPr>
          <p:cNvPicPr>
            <a:picLocks noChangeAspect="1"/>
          </p:cNvPicPr>
          <p:nvPr/>
        </p:nvPicPr>
        <p:blipFill>
          <a:blip r:embed="rId2"/>
          <a:srcRect/>
          <a:stretch/>
        </p:blipFill>
        <p:spPr>
          <a:xfrm>
            <a:off x="0" y="169526"/>
            <a:ext cx="2895598" cy="6857995"/>
          </a:xfrm>
          <a:prstGeom prst="rect">
            <a:avLst/>
          </a:prstGeom>
        </p:spPr>
      </p:pic>
    </p:spTree>
    <p:extLst>
      <p:ext uri="{BB962C8B-B14F-4D97-AF65-F5344CB8AC3E}">
        <p14:creationId xmlns:p14="http://schemas.microsoft.com/office/powerpoint/2010/main" val="447475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diagram&#10;&#10;Description automatically generated">
            <a:extLst>
              <a:ext uri="{FF2B5EF4-FFF2-40B4-BE49-F238E27FC236}">
                <a16:creationId xmlns:a16="http://schemas.microsoft.com/office/drawing/2014/main" id="{0C48B727-840C-CF40-BA0D-7D88D01BD4E6}"/>
              </a:ext>
            </a:extLst>
          </p:cNvPr>
          <p:cNvPicPr>
            <a:picLocks noChangeAspect="1"/>
          </p:cNvPicPr>
          <p:nvPr/>
        </p:nvPicPr>
        <p:blipFill rotWithShape="1">
          <a:blip r:embed="rId2"/>
          <a:srcRect r="22247"/>
          <a:stretch/>
        </p:blipFill>
        <p:spPr>
          <a:xfrm>
            <a:off x="2630185" y="2160825"/>
            <a:ext cx="9479623" cy="4866696"/>
          </a:xfrm>
          <a:prstGeom prst="rect">
            <a:avLst/>
          </a:prstGeom>
        </p:spPr>
      </p:pic>
      <p:sp>
        <p:nvSpPr>
          <p:cNvPr id="3" name="Text Placeholder 2">
            <a:extLst>
              <a:ext uri="{FF2B5EF4-FFF2-40B4-BE49-F238E27FC236}">
                <a16:creationId xmlns:a16="http://schemas.microsoft.com/office/drawing/2014/main" id="{5CB8400B-5DCB-7046-A798-DC92EA28AFA7}"/>
              </a:ext>
            </a:extLst>
          </p:cNvPr>
          <p:cNvSpPr>
            <a:spLocks noGrp="1"/>
          </p:cNvSpPr>
          <p:nvPr>
            <p:ph type="body" sz="quarter" idx="15"/>
          </p:nvPr>
        </p:nvSpPr>
        <p:spPr>
          <a:xfrm>
            <a:off x="2895600" y="513708"/>
            <a:ext cx="6998414" cy="5989833"/>
          </a:xfrm>
        </p:spPr>
        <p:txBody>
          <a:bodyPr>
            <a:normAutofit/>
          </a:bodyPr>
          <a:lstStyle/>
          <a:p>
            <a:pPr marL="342900" lvl="0" indent="-342900">
              <a:buFont typeface="Courier New" panose="02070309020205020404" pitchFamily="49" charset="0"/>
              <a:buChar char="o"/>
            </a:pPr>
            <a:r>
              <a:rPr lang="en-US" sz="2000" dirty="0"/>
              <a:t>For GT Pathways: CDHE adds equivalency to crosswalk included on its webpage where other credit-for-prior-learning crosswalks are posted</a:t>
            </a:r>
          </a:p>
          <a:p>
            <a:pPr marL="342900" lvl="0" indent="-342900">
              <a:buFont typeface="Courier New" panose="02070309020205020404" pitchFamily="49" charset="0"/>
              <a:buChar char="o"/>
            </a:pPr>
            <a:r>
              <a:rPr lang="en-US" sz="2000" dirty="0"/>
              <a:t>For STAAs: CDHE updates STAA document to indicate credit-for-prior-learning opportunities for individual courses</a:t>
            </a:r>
          </a:p>
          <a:p>
            <a:pPr marL="342900" lvl="0" indent="-342900">
              <a:buFont typeface="Courier New" panose="02070309020205020404" pitchFamily="49" charset="0"/>
              <a:buChar char="o"/>
            </a:pPr>
            <a:r>
              <a:rPr lang="en-US" sz="2000" dirty="0"/>
              <a:t>For course equivalencies that are not part of statewide transfer frameworks: CCCS or other IHEs update their own websites/crosswalks and communicate internally and externally</a:t>
            </a:r>
          </a:p>
          <a:p>
            <a:endParaRPr lang="en-US" sz="1600" dirty="0"/>
          </a:p>
        </p:txBody>
      </p:sp>
      <p:pic>
        <p:nvPicPr>
          <p:cNvPr id="5" name="Picture 4">
            <a:extLst>
              <a:ext uri="{FF2B5EF4-FFF2-40B4-BE49-F238E27FC236}">
                <a16:creationId xmlns:a16="http://schemas.microsoft.com/office/drawing/2014/main" id="{143F7910-931D-1A42-937B-98275AACA88D}"/>
              </a:ext>
            </a:extLst>
          </p:cNvPr>
          <p:cNvPicPr>
            <a:picLocks noChangeAspect="1"/>
          </p:cNvPicPr>
          <p:nvPr/>
        </p:nvPicPr>
        <p:blipFill rotWithShape="1">
          <a:blip r:embed="rId3"/>
          <a:srcRect r="8811"/>
          <a:stretch/>
        </p:blipFill>
        <p:spPr>
          <a:xfrm>
            <a:off x="1" y="169526"/>
            <a:ext cx="2640458" cy="6857995"/>
          </a:xfrm>
          <a:prstGeom prst="rect">
            <a:avLst/>
          </a:prstGeom>
        </p:spPr>
      </p:pic>
    </p:spTree>
    <p:extLst>
      <p:ext uri="{BB962C8B-B14F-4D97-AF65-F5344CB8AC3E}">
        <p14:creationId xmlns:p14="http://schemas.microsoft.com/office/powerpoint/2010/main" val="3437724409"/>
      </p:ext>
    </p:extLst>
  </p:cSld>
  <p:clrMapOvr>
    <a:masterClrMapping/>
  </p:clrMapOvr>
</p:sld>
</file>

<file path=ppt/theme/theme1.xml><?xml version="1.0" encoding="utf-8"?>
<a:theme xmlns:a="http://schemas.openxmlformats.org/drawingml/2006/main" name="Office Theme">
  <a:themeElements>
    <a:clrScheme name="DHE Color Scheme">
      <a:dk1>
        <a:srgbClr val="000000"/>
      </a:dk1>
      <a:lt1>
        <a:srgbClr val="FFFFFF"/>
      </a:lt1>
      <a:dk2>
        <a:srgbClr val="5C6670"/>
      </a:dk2>
      <a:lt2>
        <a:srgbClr val="D0D2D3"/>
      </a:lt2>
      <a:accent1>
        <a:srgbClr val="001970"/>
      </a:accent1>
      <a:accent2>
        <a:srgbClr val="407CCA"/>
      </a:accent2>
      <a:accent3>
        <a:srgbClr val="34647E"/>
      </a:accent3>
      <a:accent4>
        <a:srgbClr val="6D3A5D"/>
      </a:accent4>
      <a:accent5>
        <a:srgbClr val="6CC049"/>
      </a:accent5>
      <a:accent6>
        <a:srgbClr val="F6B333"/>
      </a:accent6>
      <a:hlink>
        <a:srgbClr val="0563C1"/>
      </a:hlink>
      <a:folHlink>
        <a:srgbClr val="6D3A5D"/>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26402</TotalTime>
  <Words>763</Words>
  <Application>Microsoft Office PowerPoint</Application>
  <PresentationFormat>Widescreen</PresentationFormat>
  <Paragraphs>43</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Courier New</vt:lpstr>
      <vt:lpstr>Museo Slab 500</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Ralston Vaz</dc:creator>
  <cp:lastModifiedBy>Chris Rasmussen</cp:lastModifiedBy>
  <cp:revision>260</cp:revision>
  <cp:lastPrinted>2019-09-05T18:29:49Z</cp:lastPrinted>
  <dcterms:created xsi:type="dcterms:W3CDTF">2017-05-09T22:12:32Z</dcterms:created>
  <dcterms:modified xsi:type="dcterms:W3CDTF">2021-11-19T23:04:30Z</dcterms:modified>
</cp:coreProperties>
</file>